
<file path=[Content_Types].xml><?xml version="1.0" encoding="utf-8"?>
<Types xmlns="http://schemas.openxmlformats.org/package/2006/content-types">
  <Default Extension="bin" ContentType="application/vnd.openxmlformats-officedocument.oleObject"/>
  <Default Extension="emf" ContentType="image/x-emf"/>
  <Default Extension="gif" ContentType="image/gif"/>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ags/tag2.xml" ContentType="application/vnd.openxmlformats-officedocument.presentationml.tags+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ags/tag3.xml" ContentType="application/vnd.openxmlformats-officedocument.presentationml.tags+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3.xml" ContentType="application/vnd.openxmlformats-officedocument.theme+xml"/>
  <Override PartName="/ppt/tags/tag4.xml" ContentType="application/vnd.openxmlformats-officedocument.presentationml.tags+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4.xml" ContentType="application/vnd.openxmlformats-officedocument.theme+xml"/>
  <Override PartName="/ppt/tags/tag5.xml" ContentType="application/vnd.openxmlformats-officedocument.presentationml.tags+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5.xml" ContentType="application/vnd.openxmlformats-officedocument.theme+xml"/>
  <Override PartName="/ppt/tags/tag6.xml" ContentType="application/vnd.openxmlformats-officedocument.presentationml.tags+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6.xml" ContentType="application/vnd.openxmlformats-officedocument.theme+xml"/>
  <Override PartName="/ppt/tags/tag7.xml" ContentType="application/vnd.openxmlformats-officedocument.presentationml.tags+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theme/theme7.xml" ContentType="application/vnd.openxmlformats-officedocument.theme+xml"/>
  <Override PartName="/ppt/tags/tag8.xml" ContentType="application/vnd.openxmlformats-officedocument.presentationml.tags+xml"/>
  <Override PartName="/ppt/theme/theme8.xml" ContentType="application/vnd.openxmlformats-officedocument.theme+xml"/>
  <Override PartName="/ppt/theme/theme9.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 id="2147483679" r:id="rId5"/>
    <p:sldMasterId id="2147483684" r:id="rId6"/>
    <p:sldMasterId id="2147483689" r:id="rId7"/>
    <p:sldMasterId id="2147483694" r:id="rId8"/>
    <p:sldMasterId id="2147483699" r:id="rId9"/>
    <p:sldMasterId id="2147483710" r:id="rId10"/>
  </p:sldMasterIdLst>
  <p:notesMasterIdLst>
    <p:notesMasterId r:id="rId63"/>
  </p:notesMasterIdLst>
  <p:handoutMasterIdLst>
    <p:handoutMasterId r:id="rId64"/>
  </p:handoutMasterIdLst>
  <p:sldIdLst>
    <p:sldId id="256" r:id="rId11"/>
    <p:sldId id="821" r:id="rId12"/>
    <p:sldId id="607" r:id="rId13"/>
    <p:sldId id="793" r:id="rId14"/>
    <p:sldId id="820" r:id="rId15"/>
    <p:sldId id="498" r:id="rId16"/>
    <p:sldId id="290" r:id="rId17"/>
    <p:sldId id="799" r:id="rId18"/>
    <p:sldId id="800" r:id="rId19"/>
    <p:sldId id="815" r:id="rId20"/>
    <p:sldId id="803" r:id="rId21"/>
    <p:sldId id="804" r:id="rId22"/>
    <p:sldId id="802" r:id="rId23"/>
    <p:sldId id="805" r:id="rId24"/>
    <p:sldId id="816" r:id="rId25"/>
    <p:sldId id="817" r:id="rId26"/>
    <p:sldId id="306" r:id="rId27"/>
    <p:sldId id="336" r:id="rId28"/>
    <p:sldId id="322" r:id="rId29"/>
    <p:sldId id="275" r:id="rId30"/>
    <p:sldId id="349" r:id="rId31"/>
    <p:sldId id="350" r:id="rId32"/>
    <p:sldId id="818" r:id="rId33"/>
    <p:sldId id="822" r:id="rId34"/>
    <p:sldId id="823" r:id="rId35"/>
    <p:sldId id="269" r:id="rId36"/>
    <p:sldId id="302" r:id="rId37"/>
    <p:sldId id="301" r:id="rId38"/>
    <p:sldId id="303" r:id="rId39"/>
    <p:sldId id="826" r:id="rId40"/>
    <p:sldId id="313" r:id="rId41"/>
    <p:sldId id="827" r:id="rId42"/>
    <p:sldId id="828" r:id="rId43"/>
    <p:sldId id="829" r:id="rId44"/>
    <p:sldId id="830" r:id="rId45"/>
    <p:sldId id="831" r:id="rId46"/>
    <p:sldId id="832" r:id="rId47"/>
    <p:sldId id="833" r:id="rId48"/>
    <p:sldId id="825" r:id="rId49"/>
    <p:sldId id="270" r:id="rId50"/>
    <p:sldId id="304" r:id="rId51"/>
    <p:sldId id="819" r:id="rId52"/>
    <p:sldId id="314" r:id="rId53"/>
    <p:sldId id="315" r:id="rId54"/>
    <p:sldId id="307" r:id="rId55"/>
    <p:sldId id="310" r:id="rId56"/>
    <p:sldId id="308" r:id="rId57"/>
    <p:sldId id="309" r:id="rId58"/>
    <p:sldId id="311" r:id="rId59"/>
    <p:sldId id="834" r:id="rId60"/>
    <p:sldId id="824" r:id="rId61"/>
    <p:sldId id="795" r:id="rId62"/>
  </p:sldIdLst>
  <p:sldSz cx="12192000" cy="6858000"/>
  <p:notesSz cx="7010400" cy="9296400"/>
  <p:custDataLst>
    <p:tags r:id="rId65"/>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15:guide id="1" orient="horz" pos="2928" userDrawn="1">
          <p15:clr>
            <a:srgbClr val="A4A3A4"/>
          </p15:clr>
        </p15:guide>
        <p15:guide id="2" pos="2257" userDrawn="1">
          <p15:clr>
            <a:srgbClr val="A4A3A4"/>
          </p15:clr>
        </p15:guide>
        <p15:guide id="3" pos="2208" userDrawn="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Author" initials="A" lastIdx="1" clrIdx="0"/>
  <p:cmAuthor id="1" name="Pareek, Mia" initials="MP" lastIdx="12"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A547F"/>
    <a:srgbClr val="2B6BB0"/>
    <a:srgbClr val="39586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7868" autoAdjust="0"/>
    <p:restoredTop sz="98307" autoAdjust="0"/>
  </p:normalViewPr>
  <p:slideViewPr>
    <p:cSldViewPr>
      <p:cViewPr varScale="1">
        <p:scale>
          <a:sx n="106" d="100"/>
          <a:sy n="106" d="100"/>
        </p:scale>
        <p:origin x="624" y="114"/>
      </p:cViewPr>
      <p:guideLst>
        <p:guide orient="horz" pos="2160"/>
        <p:guide pos="3840"/>
      </p:guideLst>
    </p:cSldViewPr>
  </p:slideViewPr>
  <p:outlineViewPr>
    <p:cViewPr>
      <p:scale>
        <a:sx n="33" d="100"/>
        <a:sy n="33" d="100"/>
      </p:scale>
      <p:origin x="0" y="0"/>
    </p:cViewPr>
    <p:sldLst>
      <p:sld r:id="rId1" collapse="1"/>
      <p:sld r:id="rId2" collapse="1"/>
      <p:sld r:id="rId3" collapse="1"/>
      <p:sld r:id="rId4" collapse="1"/>
      <p:sld r:id="rId5" collapse="1"/>
    </p:sldLst>
  </p:outlineViewPr>
  <p:notesTextViewPr>
    <p:cViewPr>
      <p:scale>
        <a:sx n="1" d="1"/>
        <a:sy n="1" d="1"/>
      </p:scale>
      <p:origin x="0" y="0"/>
    </p:cViewPr>
  </p:notesTextViewPr>
  <p:notesViewPr>
    <p:cSldViewPr>
      <p:cViewPr varScale="1">
        <p:scale>
          <a:sx n="70" d="100"/>
          <a:sy n="70" d="100"/>
        </p:scale>
        <p:origin x="-2814" y="-108"/>
      </p:cViewPr>
      <p:guideLst>
        <p:guide orient="horz" pos="2928"/>
        <p:guide pos="2257"/>
        <p:guide pos="2208"/>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3.xml"/><Relationship Id="rId18" Type="http://schemas.openxmlformats.org/officeDocument/2006/relationships/slide" Target="slides/slide8.xml"/><Relationship Id="rId26" Type="http://schemas.openxmlformats.org/officeDocument/2006/relationships/slide" Target="slides/slide16.xml"/><Relationship Id="rId39" Type="http://schemas.openxmlformats.org/officeDocument/2006/relationships/slide" Target="slides/slide29.xml"/><Relationship Id="rId21" Type="http://schemas.openxmlformats.org/officeDocument/2006/relationships/slide" Target="slides/slide11.xml"/><Relationship Id="rId34" Type="http://schemas.openxmlformats.org/officeDocument/2006/relationships/slide" Target="slides/slide24.xml"/><Relationship Id="rId42" Type="http://schemas.openxmlformats.org/officeDocument/2006/relationships/slide" Target="slides/slide32.xml"/><Relationship Id="rId47" Type="http://schemas.openxmlformats.org/officeDocument/2006/relationships/slide" Target="slides/slide37.xml"/><Relationship Id="rId50" Type="http://schemas.openxmlformats.org/officeDocument/2006/relationships/slide" Target="slides/slide40.xml"/><Relationship Id="rId55" Type="http://schemas.openxmlformats.org/officeDocument/2006/relationships/slide" Target="slides/slide45.xml"/><Relationship Id="rId63" Type="http://schemas.openxmlformats.org/officeDocument/2006/relationships/notesMaster" Target="notesMasters/notesMaster1.xml"/><Relationship Id="rId68" Type="http://schemas.openxmlformats.org/officeDocument/2006/relationships/viewProps" Target="viewProps.xml"/><Relationship Id="rId7" Type="http://schemas.openxmlformats.org/officeDocument/2006/relationships/slideMaster" Target="slideMasters/slideMaster4.xml"/><Relationship Id="rId2" Type="http://schemas.openxmlformats.org/officeDocument/2006/relationships/customXml" Target="../customXml/item2.xml"/><Relationship Id="rId16" Type="http://schemas.openxmlformats.org/officeDocument/2006/relationships/slide" Target="slides/slide6.xml"/><Relationship Id="rId29" Type="http://schemas.openxmlformats.org/officeDocument/2006/relationships/slide" Target="slides/slide19.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1.xml"/><Relationship Id="rId24" Type="http://schemas.openxmlformats.org/officeDocument/2006/relationships/slide" Target="slides/slide14.xml"/><Relationship Id="rId32" Type="http://schemas.openxmlformats.org/officeDocument/2006/relationships/slide" Target="slides/slide22.xml"/><Relationship Id="rId37" Type="http://schemas.openxmlformats.org/officeDocument/2006/relationships/slide" Target="slides/slide27.xml"/><Relationship Id="rId40" Type="http://schemas.openxmlformats.org/officeDocument/2006/relationships/slide" Target="slides/slide30.xml"/><Relationship Id="rId45" Type="http://schemas.openxmlformats.org/officeDocument/2006/relationships/slide" Target="slides/slide35.xml"/><Relationship Id="rId53" Type="http://schemas.openxmlformats.org/officeDocument/2006/relationships/slide" Target="slides/slide43.xml"/><Relationship Id="rId58" Type="http://schemas.openxmlformats.org/officeDocument/2006/relationships/slide" Target="slides/slide48.xml"/><Relationship Id="rId66" Type="http://schemas.openxmlformats.org/officeDocument/2006/relationships/commentAuthors" Target="commentAuthors.xml"/><Relationship Id="rId5" Type="http://schemas.openxmlformats.org/officeDocument/2006/relationships/slideMaster" Target="slideMasters/slideMaster2.xml"/><Relationship Id="rId15" Type="http://schemas.openxmlformats.org/officeDocument/2006/relationships/slide" Target="slides/slide5.xml"/><Relationship Id="rId23" Type="http://schemas.openxmlformats.org/officeDocument/2006/relationships/slide" Target="slides/slide13.xml"/><Relationship Id="rId28" Type="http://schemas.openxmlformats.org/officeDocument/2006/relationships/slide" Target="slides/slide18.xml"/><Relationship Id="rId36" Type="http://schemas.openxmlformats.org/officeDocument/2006/relationships/slide" Target="slides/slide26.xml"/><Relationship Id="rId49" Type="http://schemas.openxmlformats.org/officeDocument/2006/relationships/slide" Target="slides/slide39.xml"/><Relationship Id="rId57" Type="http://schemas.openxmlformats.org/officeDocument/2006/relationships/slide" Target="slides/slide47.xml"/><Relationship Id="rId61" Type="http://schemas.openxmlformats.org/officeDocument/2006/relationships/slide" Target="slides/slide51.xml"/><Relationship Id="rId10" Type="http://schemas.openxmlformats.org/officeDocument/2006/relationships/slideMaster" Target="slideMasters/slideMaster7.xml"/><Relationship Id="rId19" Type="http://schemas.openxmlformats.org/officeDocument/2006/relationships/slide" Target="slides/slide9.xml"/><Relationship Id="rId31" Type="http://schemas.openxmlformats.org/officeDocument/2006/relationships/slide" Target="slides/slide21.xml"/><Relationship Id="rId44" Type="http://schemas.openxmlformats.org/officeDocument/2006/relationships/slide" Target="slides/slide34.xml"/><Relationship Id="rId52" Type="http://schemas.openxmlformats.org/officeDocument/2006/relationships/slide" Target="slides/slide42.xml"/><Relationship Id="rId60" Type="http://schemas.openxmlformats.org/officeDocument/2006/relationships/slide" Target="slides/slide50.xml"/><Relationship Id="rId65" Type="http://schemas.openxmlformats.org/officeDocument/2006/relationships/tags" Target="tags/tag1.xml"/><Relationship Id="rId4" Type="http://schemas.openxmlformats.org/officeDocument/2006/relationships/slideMaster" Target="slideMasters/slideMaster1.xml"/><Relationship Id="rId9" Type="http://schemas.openxmlformats.org/officeDocument/2006/relationships/slideMaster" Target="slideMasters/slideMaster6.xml"/><Relationship Id="rId14" Type="http://schemas.openxmlformats.org/officeDocument/2006/relationships/slide" Target="slides/slide4.xml"/><Relationship Id="rId22" Type="http://schemas.openxmlformats.org/officeDocument/2006/relationships/slide" Target="slides/slide12.xml"/><Relationship Id="rId27" Type="http://schemas.openxmlformats.org/officeDocument/2006/relationships/slide" Target="slides/slide17.xml"/><Relationship Id="rId30" Type="http://schemas.openxmlformats.org/officeDocument/2006/relationships/slide" Target="slides/slide20.xml"/><Relationship Id="rId35" Type="http://schemas.openxmlformats.org/officeDocument/2006/relationships/slide" Target="slides/slide25.xml"/><Relationship Id="rId43" Type="http://schemas.openxmlformats.org/officeDocument/2006/relationships/slide" Target="slides/slide33.xml"/><Relationship Id="rId48" Type="http://schemas.openxmlformats.org/officeDocument/2006/relationships/slide" Target="slides/slide38.xml"/><Relationship Id="rId56" Type="http://schemas.openxmlformats.org/officeDocument/2006/relationships/slide" Target="slides/slide46.xml"/><Relationship Id="rId64" Type="http://schemas.openxmlformats.org/officeDocument/2006/relationships/handoutMaster" Target="handoutMasters/handoutMaster1.xml"/><Relationship Id="rId69" Type="http://schemas.openxmlformats.org/officeDocument/2006/relationships/theme" Target="theme/theme1.xml"/><Relationship Id="rId8" Type="http://schemas.openxmlformats.org/officeDocument/2006/relationships/slideMaster" Target="slideMasters/slideMaster5.xml"/><Relationship Id="rId51" Type="http://schemas.openxmlformats.org/officeDocument/2006/relationships/slide" Target="slides/slide41.xml"/><Relationship Id="rId3" Type="http://schemas.openxmlformats.org/officeDocument/2006/relationships/customXml" Target="../customXml/item3.xml"/><Relationship Id="rId12" Type="http://schemas.openxmlformats.org/officeDocument/2006/relationships/slide" Target="slides/slide2.xml"/><Relationship Id="rId17" Type="http://schemas.openxmlformats.org/officeDocument/2006/relationships/slide" Target="slides/slide7.xml"/><Relationship Id="rId25" Type="http://schemas.openxmlformats.org/officeDocument/2006/relationships/slide" Target="slides/slide15.xml"/><Relationship Id="rId33" Type="http://schemas.openxmlformats.org/officeDocument/2006/relationships/slide" Target="slides/slide23.xml"/><Relationship Id="rId38" Type="http://schemas.openxmlformats.org/officeDocument/2006/relationships/slide" Target="slides/slide28.xml"/><Relationship Id="rId46" Type="http://schemas.openxmlformats.org/officeDocument/2006/relationships/slide" Target="slides/slide36.xml"/><Relationship Id="rId59" Type="http://schemas.openxmlformats.org/officeDocument/2006/relationships/slide" Target="slides/slide49.xml"/><Relationship Id="rId67" Type="http://schemas.openxmlformats.org/officeDocument/2006/relationships/presProps" Target="presProps.xml"/><Relationship Id="rId20" Type="http://schemas.openxmlformats.org/officeDocument/2006/relationships/slide" Target="slides/slide10.xml"/><Relationship Id="rId41" Type="http://schemas.openxmlformats.org/officeDocument/2006/relationships/slide" Target="slides/slide31.xml"/><Relationship Id="rId54" Type="http://schemas.openxmlformats.org/officeDocument/2006/relationships/slide" Target="slides/slide44.xml"/><Relationship Id="rId62" Type="http://schemas.openxmlformats.org/officeDocument/2006/relationships/slide" Target="slides/slide52.xml"/><Relationship Id="rId70" Type="http://schemas.openxmlformats.org/officeDocument/2006/relationships/tableStyles" Target="tableStyles.xml"/></Relationships>
</file>

<file path=ppt/_rels/viewProps.xml.rels><?xml version="1.0" encoding="UTF-8" standalone="yes"?>
<Relationships xmlns="http://schemas.openxmlformats.org/package/2006/relationships"><Relationship Id="rId3" Type="http://schemas.openxmlformats.org/officeDocument/2006/relationships/slide" Target="slides/slide19.xml"/><Relationship Id="rId2" Type="http://schemas.openxmlformats.org/officeDocument/2006/relationships/slide" Target="slides/slide18.xml"/><Relationship Id="rId1" Type="http://schemas.openxmlformats.org/officeDocument/2006/relationships/slide" Target="slides/slide17.xml"/><Relationship Id="rId5" Type="http://schemas.openxmlformats.org/officeDocument/2006/relationships/slide" Target="slides/slide21.xml"/><Relationship Id="rId4" Type="http://schemas.openxmlformats.org/officeDocument/2006/relationships/slide" Target="slides/slide20.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9.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dirty="0"/>
          </a:p>
        </p:txBody>
      </p:sp>
      <p:sp>
        <p:nvSpPr>
          <p:cNvPr id="3" name="Date Placeholder 2"/>
          <p:cNvSpPr>
            <a:spLocks noGrp="1"/>
          </p:cNvSpPr>
          <p:nvPr>
            <p:ph type="dt" sz="quarter" idx="1"/>
          </p:nvPr>
        </p:nvSpPr>
        <p:spPr>
          <a:xfrm>
            <a:off x="3970938" y="0"/>
            <a:ext cx="3037840" cy="464820"/>
          </a:xfrm>
          <a:prstGeom prst="rect">
            <a:avLst/>
          </a:prstGeom>
        </p:spPr>
        <p:txBody>
          <a:bodyPr vert="horz" lIns="93177" tIns="46589" rIns="93177" bIns="46589" rtlCol="0"/>
          <a:lstStyle>
            <a:lvl1pPr algn="r">
              <a:defRPr sz="1200"/>
            </a:lvl1pPr>
          </a:lstStyle>
          <a:p>
            <a:fld id="{DA644F0E-C12C-4C96-90AA-B9FD8E0E0A93}" type="datetimeFigureOut">
              <a:rPr lang="en-US" smtClean="0"/>
              <a:t>6/30/2025</a:t>
            </a:fld>
            <a:endParaRPr lang="en-US" dirty="0"/>
          </a:p>
        </p:txBody>
      </p:sp>
      <p:sp>
        <p:nvSpPr>
          <p:cNvPr id="4" name="Footer Placeholder 3"/>
          <p:cNvSpPr>
            <a:spLocks noGrp="1"/>
          </p:cNvSpPr>
          <p:nvPr>
            <p:ph type="ftr" sz="quarter" idx="2"/>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dirty="0"/>
          </a:p>
        </p:txBody>
      </p:sp>
      <p:sp>
        <p:nvSpPr>
          <p:cNvPr id="5" name="Slide Number Placeholder 4"/>
          <p:cNvSpPr>
            <a:spLocks noGrp="1"/>
          </p:cNvSpPr>
          <p:nvPr>
            <p:ph type="sldNum" sz="quarter" idx="3"/>
          </p:nvPr>
        </p:nvSpPr>
        <p:spPr>
          <a:xfrm>
            <a:off x="3970938" y="8829967"/>
            <a:ext cx="3037840" cy="464820"/>
          </a:xfrm>
          <a:prstGeom prst="rect">
            <a:avLst/>
          </a:prstGeom>
        </p:spPr>
        <p:txBody>
          <a:bodyPr vert="horz" lIns="93177" tIns="46589" rIns="93177" bIns="46589" rtlCol="0" anchor="b"/>
          <a:lstStyle>
            <a:lvl1pPr algn="r">
              <a:defRPr sz="1200"/>
            </a:lvl1pPr>
          </a:lstStyle>
          <a:p>
            <a:fld id="{B924A3B7-C28A-47DA-9CBF-0CC318D29FF3}" type="slidenum">
              <a:rPr lang="en-US" smtClean="0"/>
              <a:t>‹#›</a:t>
            </a:fld>
            <a:endParaRPr lang="en-US" dirty="0"/>
          </a:p>
        </p:txBody>
      </p:sp>
    </p:spTree>
    <p:extLst>
      <p:ext uri="{BB962C8B-B14F-4D97-AF65-F5344CB8AC3E}">
        <p14:creationId xmlns:p14="http://schemas.microsoft.com/office/powerpoint/2010/main" val="261667037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8.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dirty="0"/>
          </a:p>
        </p:txBody>
      </p:sp>
      <p:sp>
        <p:nvSpPr>
          <p:cNvPr id="3" name="Date Placeholder 2"/>
          <p:cNvSpPr>
            <a:spLocks noGrp="1"/>
          </p:cNvSpPr>
          <p:nvPr>
            <p:ph type="dt" idx="1"/>
          </p:nvPr>
        </p:nvSpPr>
        <p:spPr>
          <a:xfrm>
            <a:off x="3970938" y="0"/>
            <a:ext cx="3037840" cy="464820"/>
          </a:xfrm>
          <a:prstGeom prst="rect">
            <a:avLst/>
          </a:prstGeom>
        </p:spPr>
        <p:txBody>
          <a:bodyPr vert="horz" lIns="93177" tIns="46589" rIns="93177" bIns="46589" rtlCol="0"/>
          <a:lstStyle>
            <a:lvl1pPr algn="r">
              <a:defRPr sz="1200"/>
            </a:lvl1pPr>
          </a:lstStyle>
          <a:p>
            <a:fld id="{3467DDA1-6B8D-4F20-99DB-89B40ADA6B8E}" type="datetimeFigureOut">
              <a:rPr lang="en-US" smtClean="0"/>
              <a:t>6/30/2025</a:t>
            </a:fld>
            <a:endParaRPr lang="en-US" dirty="0"/>
          </a:p>
        </p:txBody>
      </p:sp>
      <p:sp>
        <p:nvSpPr>
          <p:cNvPr id="4" name="Slide Image Placeholder 3"/>
          <p:cNvSpPr>
            <a:spLocks noGrp="1" noRot="1" noChangeAspect="1"/>
          </p:cNvSpPr>
          <p:nvPr>
            <p:ph type="sldImg" idx="2"/>
          </p:nvPr>
        </p:nvSpPr>
        <p:spPr>
          <a:xfrm>
            <a:off x="406400" y="696913"/>
            <a:ext cx="6197600" cy="3486150"/>
          </a:xfrm>
          <a:prstGeom prst="rect">
            <a:avLst/>
          </a:prstGeom>
          <a:noFill/>
          <a:ln w="12700">
            <a:solidFill>
              <a:prstClr val="black"/>
            </a:solidFill>
          </a:ln>
        </p:spPr>
        <p:txBody>
          <a:bodyPr vert="horz" lIns="93177" tIns="46589" rIns="93177" bIns="46589" rtlCol="0" anchor="ctr"/>
          <a:lstStyle/>
          <a:p>
            <a:endParaRPr lang="en-US" dirty="0"/>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7" tIns="46589" rIns="93177" bIns="4658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a:defRPr sz="1200"/>
            </a:lvl1pPr>
          </a:lstStyle>
          <a:p>
            <a:fld id="{08F8EB8E-7026-4ACF-B57D-C3E04C21C53C}" type="slidenum">
              <a:rPr lang="en-US" smtClean="0"/>
              <a:t>‹#›</a:t>
            </a:fld>
            <a:endParaRPr lang="en-US" dirty="0"/>
          </a:p>
        </p:txBody>
      </p:sp>
    </p:spTree>
    <p:extLst>
      <p:ext uri="{BB962C8B-B14F-4D97-AF65-F5344CB8AC3E}">
        <p14:creationId xmlns:p14="http://schemas.microsoft.com/office/powerpoint/2010/main" val="54547260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8F8EB8E-7026-4ACF-B57D-C3E04C21C53C}" type="slidenum">
              <a:rPr lang="en-US" smtClean="0"/>
              <a:t>1</a:t>
            </a:fld>
            <a:endParaRPr lang="en-US" dirty="0"/>
          </a:p>
        </p:txBody>
      </p:sp>
    </p:spTree>
    <p:extLst>
      <p:ext uri="{BB962C8B-B14F-4D97-AF65-F5344CB8AC3E}">
        <p14:creationId xmlns:p14="http://schemas.microsoft.com/office/powerpoint/2010/main" val="339187478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Slide Image Placeholder 1">
            <a:extLst>
              <a:ext uri="{FF2B5EF4-FFF2-40B4-BE49-F238E27FC236}">
                <a16:creationId xmlns:a16="http://schemas.microsoft.com/office/drawing/2014/main" id="{3B6366B3-523D-F24B-CECE-72E3362932C3}"/>
              </a:ext>
            </a:extLst>
          </p:cNvPr>
          <p:cNvSpPr>
            <a:spLocks noGrp="1" noRot="1" noChangeAspect="1" noChangeArrowheads="1" noTextEdit="1"/>
          </p:cNvSpPr>
          <p:nvPr>
            <p:ph type="sldImg"/>
          </p:nvPr>
        </p:nvSpPr>
        <p:spPr>
          <a:ln/>
        </p:spPr>
      </p:sp>
      <p:sp>
        <p:nvSpPr>
          <p:cNvPr id="19459" name="Notes Placeholder 2">
            <a:extLst>
              <a:ext uri="{FF2B5EF4-FFF2-40B4-BE49-F238E27FC236}">
                <a16:creationId xmlns:a16="http://schemas.microsoft.com/office/drawing/2014/main" id="{799692C2-E6BA-0C5F-FC08-EC6D6FA54DD9}"/>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dirty="0"/>
              <a:t>$2,513 is the maximum SSA benefit in 2012.</a:t>
            </a:r>
          </a:p>
        </p:txBody>
      </p:sp>
      <p:sp>
        <p:nvSpPr>
          <p:cNvPr id="19460" name="Slide Number Placeholder 3">
            <a:extLst>
              <a:ext uri="{FF2B5EF4-FFF2-40B4-BE49-F238E27FC236}">
                <a16:creationId xmlns:a16="http://schemas.microsoft.com/office/drawing/2014/main" id="{EE5FDE0E-BEF1-7FBA-4F03-8A3E83D217AB}"/>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80656091-D57A-4ECB-A22D-47F162ADB69D}" type="slidenum">
              <a:rPr lang="en-US" altLang="en-US" smtClean="0"/>
              <a:pPr>
                <a:spcBef>
                  <a:spcPct val="0"/>
                </a:spcBef>
              </a:pPr>
              <a:t>18</a:t>
            </a:fld>
            <a:endParaRPr lang="en-US" altLang="en-US" dirty="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Slide Image Placeholder 1">
            <a:extLst>
              <a:ext uri="{FF2B5EF4-FFF2-40B4-BE49-F238E27FC236}">
                <a16:creationId xmlns:a16="http://schemas.microsoft.com/office/drawing/2014/main" id="{2122C3D8-0F62-B239-E5F6-78CBDE0780BE}"/>
              </a:ext>
            </a:extLst>
          </p:cNvPr>
          <p:cNvSpPr>
            <a:spLocks noGrp="1" noRot="1" noChangeAspect="1" noChangeArrowheads="1" noTextEdit="1"/>
          </p:cNvSpPr>
          <p:nvPr>
            <p:ph type="sldImg"/>
          </p:nvPr>
        </p:nvSpPr>
        <p:spPr>
          <a:ln/>
        </p:spPr>
      </p:sp>
      <p:sp>
        <p:nvSpPr>
          <p:cNvPr id="21507" name="Notes Placeholder 2">
            <a:extLst>
              <a:ext uri="{FF2B5EF4-FFF2-40B4-BE49-F238E27FC236}">
                <a16:creationId xmlns:a16="http://schemas.microsoft.com/office/drawing/2014/main" id="{C3A7BADB-A298-93E7-FC93-7AA2C9DAD84E}"/>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a:p>
        </p:txBody>
      </p:sp>
      <p:sp>
        <p:nvSpPr>
          <p:cNvPr id="21508" name="Slide Number Placeholder 3">
            <a:extLst>
              <a:ext uri="{FF2B5EF4-FFF2-40B4-BE49-F238E27FC236}">
                <a16:creationId xmlns:a16="http://schemas.microsoft.com/office/drawing/2014/main" id="{C0434E45-96F5-4F3C-906B-5CD3C58A790C}"/>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BB79833C-22CB-4A42-A4BD-0515E9BBFFB6}" type="slidenum">
              <a:rPr lang="en-US" altLang="en-US" smtClean="0"/>
              <a:pPr>
                <a:spcBef>
                  <a:spcPct val="0"/>
                </a:spcBef>
              </a:pPr>
              <a:t>19</a:t>
            </a:fld>
            <a:endParaRPr lang="en-US" altLang="en-US" dirty="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Slide Image Placeholder 1">
            <a:extLst>
              <a:ext uri="{FF2B5EF4-FFF2-40B4-BE49-F238E27FC236}">
                <a16:creationId xmlns:a16="http://schemas.microsoft.com/office/drawing/2014/main" id="{AE98B8AC-58CC-963F-2EBE-A9B644CD200F}"/>
              </a:ext>
            </a:extLst>
          </p:cNvPr>
          <p:cNvSpPr>
            <a:spLocks noGrp="1" noRot="1" noChangeAspect="1" noChangeArrowheads="1" noTextEdit="1"/>
          </p:cNvSpPr>
          <p:nvPr>
            <p:ph type="sldImg"/>
          </p:nvPr>
        </p:nvSpPr>
        <p:spPr>
          <a:ln/>
        </p:spPr>
      </p:sp>
      <p:sp>
        <p:nvSpPr>
          <p:cNvPr id="23555" name="Notes Placeholder 2">
            <a:extLst>
              <a:ext uri="{FF2B5EF4-FFF2-40B4-BE49-F238E27FC236}">
                <a16:creationId xmlns:a16="http://schemas.microsoft.com/office/drawing/2014/main" id="{379E8D87-CF3F-93B7-4EEF-4537DFF913F7}"/>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a:p>
        </p:txBody>
      </p:sp>
      <p:sp>
        <p:nvSpPr>
          <p:cNvPr id="23556" name="Slide Number Placeholder 3">
            <a:extLst>
              <a:ext uri="{FF2B5EF4-FFF2-40B4-BE49-F238E27FC236}">
                <a16:creationId xmlns:a16="http://schemas.microsoft.com/office/drawing/2014/main" id="{E37CF7A0-6FA1-04AF-5820-D33C1842B20E}"/>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B13AB393-4A7B-4360-950B-02A23301A4BB}" type="slidenum">
              <a:rPr lang="en-US" altLang="en-US" smtClean="0"/>
              <a:pPr>
                <a:spcBef>
                  <a:spcPct val="0"/>
                </a:spcBef>
              </a:pPr>
              <a:t>20</a:t>
            </a:fld>
            <a:endParaRPr lang="en-US" altLang="en-US" dirty="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Slide Image Placeholder 1">
            <a:extLst>
              <a:ext uri="{FF2B5EF4-FFF2-40B4-BE49-F238E27FC236}">
                <a16:creationId xmlns:a16="http://schemas.microsoft.com/office/drawing/2014/main" id="{A2F8F6E9-2B98-39DE-89E0-2CDAA713CE4F}"/>
              </a:ext>
            </a:extLst>
          </p:cNvPr>
          <p:cNvSpPr>
            <a:spLocks noGrp="1" noRot="1" noChangeAspect="1" noChangeArrowheads="1" noTextEdit="1"/>
          </p:cNvSpPr>
          <p:nvPr>
            <p:ph type="sldImg"/>
          </p:nvPr>
        </p:nvSpPr>
        <p:spPr>
          <a:ln/>
        </p:spPr>
      </p:sp>
      <p:sp>
        <p:nvSpPr>
          <p:cNvPr id="25603" name="Notes Placeholder 2">
            <a:extLst>
              <a:ext uri="{FF2B5EF4-FFF2-40B4-BE49-F238E27FC236}">
                <a16:creationId xmlns:a16="http://schemas.microsoft.com/office/drawing/2014/main" id="{B3D188ED-CD5F-89E3-6400-BA8EA3479CFD}"/>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
        <p:nvSpPr>
          <p:cNvPr id="25604" name="Slide Number Placeholder 3">
            <a:extLst>
              <a:ext uri="{FF2B5EF4-FFF2-40B4-BE49-F238E27FC236}">
                <a16:creationId xmlns:a16="http://schemas.microsoft.com/office/drawing/2014/main" id="{BEE2BC87-857E-4257-E06D-849607728C0B}"/>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7D1ADB8C-B738-466A-8C0B-1394F64CD9CC}" type="slidenum">
              <a:rPr lang="en-US" altLang="en-US" smtClean="0"/>
              <a:pPr>
                <a:spcBef>
                  <a:spcPct val="0"/>
                </a:spcBef>
              </a:pPr>
              <a:t>21</a:t>
            </a:fld>
            <a:endParaRPr lang="en-US" alt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7">
            <a:extLst>
              <a:ext uri="{FF2B5EF4-FFF2-40B4-BE49-F238E27FC236}">
                <a16:creationId xmlns:a16="http://schemas.microsoft.com/office/drawing/2014/main" id="{37CAD157-F3EF-B07C-FD34-9D64AA9EE3EB}"/>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87B9F696-DF07-4827-9D45-50FD894EDE28}" type="slidenum">
              <a:rPr lang="en-US" altLang="en-US" smtClean="0"/>
              <a:pPr>
                <a:spcBef>
                  <a:spcPct val="0"/>
                </a:spcBef>
              </a:pPr>
              <a:t>22</a:t>
            </a:fld>
            <a:endParaRPr lang="en-US" altLang="en-US"/>
          </a:p>
        </p:txBody>
      </p:sp>
      <p:sp>
        <p:nvSpPr>
          <p:cNvPr id="27651" name="Rectangle 2">
            <a:extLst>
              <a:ext uri="{FF2B5EF4-FFF2-40B4-BE49-F238E27FC236}">
                <a16:creationId xmlns:a16="http://schemas.microsoft.com/office/drawing/2014/main" id="{46A34926-023A-B566-9DD6-662473A469B2}"/>
              </a:ext>
            </a:extLst>
          </p:cNvPr>
          <p:cNvSpPr>
            <a:spLocks noGrp="1" noRot="1" noChangeAspect="1" noChangeArrowheads="1" noTextEdit="1"/>
          </p:cNvSpPr>
          <p:nvPr>
            <p:ph type="sldImg"/>
          </p:nvPr>
        </p:nvSpPr>
        <p:spPr>
          <a:ln/>
        </p:spPr>
      </p:sp>
      <p:sp>
        <p:nvSpPr>
          <p:cNvPr id="27652" name="Rectangle 3">
            <a:extLst>
              <a:ext uri="{FF2B5EF4-FFF2-40B4-BE49-F238E27FC236}">
                <a16:creationId xmlns:a16="http://schemas.microsoft.com/office/drawing/2014/main" id="{CB678E1D-1AE7-F19F-9050-74262C4B95C9}"/>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lvl="2" eaLnBrk="1" hangingPunct="1">
              <a:buFont typeface="Symbol" panose="05050102010706020507" pitchFamily="18" charset="2"/>
              <a:buChar char="·"/>
            </a:pPr>
            <a:r>
              <a:rPr lang="en-US" altLang="en-US">
                <a:latin typeface="Arial" panose="020B0604020202020204" pitchFamily="34" charset="0"/>
                <a:cs typeface="Arial" panose="020B0604020202020204" pitchFamily="34" charset="0"/>
              </a:rPr>
              <a:t>Many people question the need to file for Part B of Medicare.  They should be reminded that their health insurance when they retire will pay only after Medicare pays.  Many supplemental plans actually require people to file for Part B.  The Medicare premium that beneficiaries pay represents 1/3 of the actual cost; the federal government (through the Medicare tax that workers pay) covers the balance of the cost.</a:t>
            </a:r>
          </a:p>
          <a:p>
            <a:pPr eaLnBrk="1" hangingPunct="1"/>
            <a:endParaRPr lang="en-US" altLang="en-US">
              <a:latin typeface="Arial" panose="020B0604020202020204" pitchFamily="34" charset="0"/>
              <a:cs typeface="Arial" panose="020B0604020202020204" pitchFamily="34" charset="0"/>
            </a:endParaRPr>
          </a:p>
          <a:p>
            <a:pPr marL="0" lvl="2" eaLnBrk="1" hangingPunct="1">
              <a:buFont typeface="Symbol" panose="05050102010706020507" pitchFamily="18" charset="2"/>
              <a:buChar char="·"/>
            </a:pPr>
            <a:r>
              <a:rPr lang="en-US" altLang="en-US">
                <a:latin typeface="Arial" panose="020B0604020202020204" pitchFamily="34" charset="0"/>
                <a:cs typeface="Arial" panose="020B0604020202020204" pitchFamily="34" charset="0"/>
              </a:rPr>
              <a:t>While Social Security has plenty of time to address its challenges, Medicare has more immediate solvency concerns. The SMI (Part B) trust fund is expected to be adequately financed for the future.</a:t>
            </a:r>
          </a:p>
          <a:p>
            <a:pPr eaLnBrk="1" hangingPunct="1"/>
            <a:endParaRPr lang="en-US" alt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7">
            <a:extLst>
              <a:ext uri="{FF2B5EF4-FFF2-40B4-BE49-F238E27FC236}">
                <a16:creationId xmlns:a16="http://schemas.microsoft.com/office/drawing/2014/main" id="{37CAD157-F3EF-B07C-FD34-9D64AA9EE3EB}"/>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87B9F696-DF07-4827-9D45-50FD894EDE28}" type="slidenum">
              <a:rPr lang="en-US" altLang="en-US" smtClean="0"/>
              <a:pPr>
                <a:spcBef>
                  <a:spcPct val="0"/>
                </a:spcBef>
              </a:pPr>
              <a:t>23</a:t>
            </a:fld>
            <a:endParaRPr lang="en-US" altLang="en-US"/>
          </a:p>
        </p:txBody>
      </p:sp>
      <p:sp>
        <p:nvSpPr>
          <p:cNvPr id="27651" name="Rectangle 2">
            <a:extLst>
              <a:ext uri="{FF2B5EF4-FFF2-40B4-BE49-F238E27FC236}">
                <a16:creationId xmlns:a16="http://schemas.microsoft.com/office/drawing/2014/main" id="{46A34926-023A-B566-9DD6-662473A469B2}"/>
              </a:ext>
            </a:extLst>
          </p:cNvPr>
          <p:cNvSpPr>
            <a:spLocks noGrp="1" noRot="1" noChangeAspect="1" noChangeArrowheads="1" noTextEdit="1"/>
          </p:cNvSpPr>
          <p:nvPr>
            <p:ph type="sldImg"/>
          </p:nvPr>
        </p:nvSpPr>
        <p:spPr>
          <a:ln/>
        </p:spPr>
      </p:sp>
      <p:sp>
        <p:nvSpPr>
          <p:cNvPr id="27652" name="Rectangle 3">
            <a:extLst>
              <a:ext uri="{FF2B5EF4-FFF2-40B4-BE49-F238E27FC236}">
                <a16:creationId xmlns:a16="http://schemas.microsoft.com/office/drawing/2014/main" id="{CB678E1D-1AE7-F19F-9050-74262C4B95C9}"/>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lvl="2" eaLnBrk="1" hangingPunct="1">
              <a:buFont typeface="Symbol" panose="05050102010706020507" pitchFamily="18" charset="2"/>
              <a:buChar char="·"/>
            </a:pPr>
            <a:r>
              <a:rPr lang="en-US" altLang="en-US">
                <a:latin typeface="Arial" panose="020B0604020202020204" pitchFamily="34" charset="0"/>
                <a:cs typeface="Arial" panose="020B0604020202020204" pitchFamily="34" charset="0"/>
              </a:rPr>
              <a:t>Many people question the need to file for Part B of Medicare.  They should be reminded that their health insurance when they retire will pay only after Medicare pays.  Many supplemental plans actually require people to file for Part B.  The Medicare premium that beneficiaries pay represents 1/3 of the actual cost; the federal government (through the Medicare tax that workers pay) covers the balance of the cost.</a:t>
            </a:r>
          </a:p>
          <a:p>
            <a:pPr eaLnBrk="1" hangingPunct="1"/>
            <a:endParaRPr lang="en-US" altLang="en-US">
              <a:latin typeface="Arial" panose="020B0604020202020204" pitchFamily="34" charset="0"/>
              <a:cs typeface="Arial" panose="020B0604020202020204" pitchFamily="34" charset="0"/>
            </a:endParaRPr>
          </a:p>
          <a:p>
            <a:pPr marL="0" lvl="2" eaLnBrk="1" hangingPunct="1">
              <a:buFont typeface="Symbol" panose="05050102010706020507" pitchFamily="18" charset="2"/>
              <a:buChar char="·"/>
            </a:pPr>
            <a:r>
              <a:rPr lang="en-US" altLang="en-US">
                <a:latin typeface="Arial" panose="020B0604020202020204" pitchFamily="34" charset="0"/>
                <a:cs typeface="Arial" panose="020B0604020202020204" pitchFamily="34" charset="0"/>
              </a:rPr>
              <a:t>While Social Security has plenty of time to address its challenges, Medicare has more immediate solvency concerns. The SMI (Part B) trust fund is expected to be adequately financed for the future.</a:t>
            </a:r>
          </a:p>
          <a:p>
            <a:pPr eaLnBrk="1" hangingPunct="1"/>
            <a:endParaRPr lang="en-US" altLang="en-US"/>
          </a:p>
        </p:txBody>
      </p:sp>
    </p:spTree>
    <p:extLst>
      <p:ext uri="{BB962C8B-B14F-4D97-AF65-F5344CB8AC3E}">
        <p14:creationId xmlns:p14="http://schemas.microsoft.com/office/powerpoint/2010/main" val="56374016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Government Pension Offset, Windfall Elimination Provision, excess earnings in early retirement</a:t>
            </a:r>
          </a:p>
        </p:txBody>
      </p:sp>
      <p:sp>
        <p:nvSpPr>
          <p:cNvPr id="4" name="Slide Number Placeholder 3"/>
          <p:cNvSpPr>
            <a:spLocks noGrp="1"/>
          </p:cNvSpPr>
          <p:nvPr>
            <p:ph type="sldNum" sz="quarter" idx="5"/>
          </p:nvPr>
        </p:nvSpPr>
        <p:spPr/>
        <p:txBody>
          <a:bodyPr/>
          <a:lstStyle/>
          <a:p>
            <a:fld id="{620B9DDF-8DE8-437C-849E-F39BBFA992AF}" type="slidenum">
              <a:rPr lang="en-US" smtClean="0"/>
              <a:t>28</a:t>
            </a:fld>
            <a:endParaRPr lang="en-US"/>
          </a:p>
        </p:txBody>
      </p:sp>
    </p:spTree>
    <p:extLst>
      <p:ext uri="{BB962C8B-B14F-4D97-AF65-F5344CB8AC3E}">
        <p14:creationId xmlns:p14="http://schemas.microsoft.com/office/powerpoint/2010/main" val="328401723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Outside of SSA administrative process: bankruptcy​​</a:t>
            </a:r>
          </a:p>
        </p:txBody>
      </p:sp>
      <p:sp>
        <p:nvSpPr>
          <p:cNvPr id="4" name="Slide Number Placeholder 3"/>
          <p:cNvSpPr>
            <a:spLocks noGrp="1"/>
          </p:cNvSpPr>
          <p:nvPr>
            <p:ph type="sldNum" sz="quarter" idx="5"/>
          </p:nvPr>
        </p:nvSpPr>
        <p:spPr/>
        <p:txBody>
          <a:bodyPr/>
          <a:lstStyle/>
          <a:p>
            <a:fld id="{620B9DDF-8DE8-437C-849E-F39BBFA992AF}" type="slidenum">
              <a:rPr lang="en-US" smtClean="0"/>
              <a:t>29</a:t>
            </a:fld>
            <a:endParaRPr lang="en-US"/>
          </a:p>
        </p:txBody>
      </p:sp>
    </p:spTree>
    <p:extLst>
      <p:ext uri="{BB962C8B-B14F-4D97-AF65-F5344CB8AC3E}">
        <p14:creationId xmlns:p14="http://schemas.microsoft.com/office/powerpoint/2010/main" val="76415531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Outside of SSA administrative process: bankruptcy​​</a:t>
            </a:r>
          </a:p>
        </p:txBody>
      </p:sp>
      <p:sp>
        <p:nvSpPr>
          <p:cNvPr id="4" name="Slide Number Placeholder 3"/>
          <p:cNvSpPr>
            <a:spLocks noGrp="1"/>
          </p:cNvSpPr>
          <p:nvPr>
            <p:ph type="sldNum" sz="quarter" idx="5"/>
          </p:nvPr>
        </p:nvSpPr>
        <p:spPr/>
        <p:txBody>
          <a:bodyPr/>
          <a:lstStyle/>
          <a:p>
            <a:fld id="{620B9DDF-8DE8-437C-849E-F39BBFA992AF}" type="slidenum">
              <a:rPr lang="en-US" smtClean="0"/>
              <a:t>30</a:t>
            </a:fld>
            <a:endParaRPr lang="en-US"/>
          </a:p>
        </p:txBody>
      </p:sp>
    </p:spTree>
    <p:extLst>
      <p:ext uri="{BB962C8B-B14F-4D97-AF65-F5344CB8AC3E}">
        <p14:creationId xmlns:p14="http://schemas.microsoft.com/office/powerpoint/2010/main" val="424149977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Outside of SSA administrative process: bankruptcy​​</a:t>
            </a:r>
          </a:p>
        </p:txBody>
      </p:sp>
      <p:sp>
        <p:nvSpPr>
          <p:cNvPr id="4" name="Slide Number Placeholder 3"/>
          <p:cNvSpPr>
            <a:spLocks noGrp="1"/>
          </p:cNvSpPr>
          <p:nvPr>
            <p:ph type="sldNum" sz="quarter" idx="5"/>
          </p:nvPr>
        </p:nvSpPr>
        <p:spPr/>
        <p:txBody>
          <a:bodyPr/>
          <a:lstStyle/>
          <a:p>
            <a:fld id="{620B9DDF-8DE8-437C-849E-F39BBFA992AF}" type="slidenum">
              <a:rPr lang="en-US" smtClean="0"/>
              <a:t>32</a:t>
            </a:fld>
            <a:endParaRPr lang="en-US"/>
          </a:p>
        </p:txBody>
      </p:sp>
    </p:spTree>
    <p:extLst>
      <p:ext uri="{BB962C8B-B14F-4D97-AF65-F5344CB8AC3E}">
        <p14:creationId xmlns:p14="http://schemas.microsoft.com/office/powerpoint/2010/main" val="273931926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8F8EB8E-7026-4ACF-B57D-C3E04C21C53C}" type="slidenum">
              <a:rPr lang="en-US" smtClean="0"/>
              <a:t>2</a:t>
            </a:fld>
            <a:endParaRPr lang="en-US" dirty="0"/>
          </a:p>
        </p:txBody>
      </p:sp>
    </p:spTree>
    <p:extLst>
      <p:ext uri="{BB962C8B-B14F-4D97-AF65-F5344CB8AC3E}">
        <p14:creationId xmlns:p14="http://schemas.microsoft.com/office/powerpoint/2010/main" val="119229187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Outside of SSA administrative process: bankruptcy​​</a:t>
            </a:r>
          </a:p>
        </p:txBody>
      </p:sp>
      <p:sp>
        <p:nvSpPr>
          <p:cNvPr id="4" name="Slide Number Placeholder 3"/>
          <p:cNvSpPr>
            <a:spLocks noGrp="1"/>
          </p:cNvSpPr>
          <p:nvPr>
            <p:ph type="sldNum" sz="quarter" idx="5"/>
          </p:nvPr>
        </p:nvSpPr>
        <p:spPr/>
        <p:txBody>
          <a:bodyPr/>
          <a:lstStyle/>
          <a:p>
            <a:fld id="{620B9DDF-8DE8-437C-849E-F39BBFA992AF}" type="slidenum">
              <a:rPr lang="en-US" smtClean="0"/>
              <a:t>33</a:t>
            </a:fld>
            <a:endParaRPr lang="en-US"/>
          </a:p>
        </p:txBody>
      </p:sp>
    </p:spTree>
    <p:extLst>
      <p:ext uri="{BB962C8B-B14F-4D97-AF65-F5344CB8AC3E}">
        <p14:creationId xmlns:p14="http://schemas.microsoft.com/office/powerpoint/2010/main" val="257410216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Outside of SSA administrative process: bankruptcy​​</a:t>
            </a:r>
          </a:p>
        </p:txBody>
      </p:sp>
      <p:sp>
        <p:nvSpPr>
          <p:cNvPr id="4" name="Slide Number Placeholder 3"/>
          <p:cNvSpPr>
            <a:spLocks noGrp="1"/>
          </p:cNvSpPr>
          <p:nvPr>
            <p:ph type="sldNum" sz="quarter" idx="5"/>
          </p:nvPr>
        </p:nvSpPr>
        <p:spPr/>
        <p:txBody>
          <a:bodyPr/>
          <a:lstStyle/>
          <a:p>
            <a:fld id="{620B9DDF-8DE8-437C-849E-F39BBFA992AF}" type="slidenum">
              <a:rPr lang="en-US" smtClean="0"/>
              <a:t>34</a:t>
            </a:fld>
            <a:endParaRPr lang="en-US"/>
          </a:p>
        </p:txBody>
      </p:sp>
    </p:spTree>
    <p:extLst>
      <p:ext uri="{BB962C8B-B14F-4D97-AF65-F5344CB8AC3E}">
        <p14:creationId xmlns:p14="http://schemas.microsoft.com/office/powerpoint/2010/main" val="247762259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Outside of SSA administrative process: bankruptcy​​</a:t>
            </a:r>
          </a:p>
        </p:txBody>
      </p:sp>
      <p:sp>
        <p:nvSpPr>
          <p:cNvPr id="4" name="Slide Number Placeholder 3"/>
          <p:cNvSpPr>
            <a:spLocks noGrp="1"/>
          </p:cNvSpPr>
          <p:nvPr>
            <p:ph type="sldNum" sz="quarter" idx="5"/>
          </p:nvPr>
        </p:nvSpPr>
        <p:spPr/>
        <p:txBody>
          <a:bodyPr/>
          <a:lstStyle/>
          <a:p>
            <a:fld id="{620B9DDF-8DE8-437C-849E-F39BBFA992AF}" type="slidenum">
              <a:rPr lang="en-US" smtClean="0"/>
              <a:t>35</a:t>
            </a:fld>
            <a:endParaRPr lang="en-US"/>
          </a:p>
        </p:txBody>
      </p:sp>
    </p:spTree>
    <p:extLst>
      <p:ext uri="{BB962C8B-B14F-4D97-AF65-F5344CB8AC3E}">
        <p14:creationId xmlns:p14="http://schemas.microsoft.com/office/powerpoint/2010/main" val="75734298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Outside of SSA administrative process: bankruptcy​​</a:t>
            </a:r>
          </a:p>
        </p:txBody>
      </p:sp>
      <p:sp>
        <p:nvSpPr>
          <p:cNvPr id="4" name="Slide Number Placeholder 3"/>
          <p:cNvSpPr>
            <a:spLocks noGrp="1"/>
          </p:cNvSpPr>
          <p:nvPr>
            <p:ph type="sldNum" sz="quarter" idx="5"/>
          </p:nvPr>
        </p:nvSpPr>
        <p:spPr/>
        <p:txBody>
          <a:bodyPr/>
          <a:lstStyle/>
          <a:p>
            <a:fld id="{620B9DDF-8DE8-437C-849E-F39BBFA992AF}" type="slidenum">
              <a:rPr lang="en-US" smtClean="0"/>
              <a:t>36</a:t>
            </a:fld>
            <a:endParaRPr lang="en-US" dirty="0"/>
          </a:p>
        </p:txBody>
      </p:sp>
    </p:spTree>
    <p:extLst>
      <p:ext uri="{BB962C8B-B14F-4D97-AF65-F5344CB8AC3E}">
        <p14:creationId xmlns:p14="http://schemas.microsoft.com/office/powerpoint/2010/main" val="265598028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Outside of SSA administrative process: bankruptcy​​</a:t>
            </a:r>
          </a:p>
        </p:txBody>
      </p:sp>
      <p:sp>
        <p:nvSpPr>
          <p:cNvPr id="4" name="Slide Number Placeholder 3"/>
          <p:cNvSpPr>
            <a:spLocks noGrp="1"/>
          </p:cNvSpPr>
          <p:nvPr>
            <p:ph type="sldNum" sz="quarter" idx="5"/>
          </p:nvPr>
        </p:nvSpPr>
        <p:spPr/>
        <p:txBody>
          <a:bodyPr/>
          <a:lstStyle/>
          <a:p>
            <a:fld id="{620B9DDF-8DE8-437C-849E-F39BBFA992AF}" type="slidenum">
              <a:rPr lang="en-US" smtClean="0"/>
              <a:t>37</a:t>
            </a:fld>
            <a:endParaRPr lang="en-US" dirty="0"/>
          </a:p>
        </p:txBody>
      </p:sp>
    </p:spTree>
    <p:extLst>
      <p:ext uri="{BB962C8B-B14F-4D97-AF65-F5344CB8AC3E}">
        <p14:creationId xmlns:p14="http://schemas.microsoft.com/office/powerpoint/2010/main" val="195463184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Outside of SSA administrative process: bankruptcy​​</a:t>
            </a:r>
          </a:p>
        </p:txBody>
      </p:sp>
      <p:sp>
        <p:nvSpPr>
          <p:cNvPr id="4" name="Slide Number Placeholder 3"/>
          <p:cNvSpPr>
            <a:spLocks noGrp="1"/>
          </p:cNvSpPr>
          <p:nvPr>
            <p:ph type="sldNum" sz="quarter" idx="5"/>
          </p:nvPr>
        </p:nvSpPr>
        <p:spPr/>
        <p:txBody>
          <a:bodyPr/>
          <a:lstStyle/>
          <a:p>
            <a:fld id="{620B9DDF-8DE8-437C-849E-F39BBFA992AF}" type="slidenum">
              <a:rPr lang="en-US" smtClean="0"/>
              <a:t>38</a:t>
            </a:fld>
            <a:endParaRPr lang="en-US" dirty="0"/>
          </a:p>
        </p:txBody>
      </p:sp>
    </p:spTree>
    <p:extLst>
      <p:ext uri="{BB962C8B-B14F-4D97-AF65-F5344CB8AC3E}">
        <p14:creationId xmlns:p14="http://schemas.microsoft.com/office/powerpoint/2010/main" val="416757597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20B9DDF-8DE8-437C-849E-F39BBFA992AF}" type="slidenum">
              <a:rPr lang="en-US" smtClean="0"/>
              <a:t>40</a:t>
            </a:fld>
            <a:endParaRPr lang="en-US" dirty="0"/>
          </a:p>
        </p:txBody>
      </p:sp>
    </p:spTree>
    <p:extLst>
      <p:ext uri="{BB962C8B-B14F-4D97-AF65-F5344CB8AC3E}">
        <p14:creationId xmlns:p14="http://schemas.microsoft.com/office/powerpoint/2010/main" val="1695563329"/>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Effective May 13, 2024</a:t>
            </a:r>
          </a:p>
        </p:txBody>
      </p:sp>
      <p:sp>
        <p:nvSpPr>
          <p:cNvPr id="4" name="Slide Number Placeholder 3"/>
          <p:cNvSpPr>
            <a:spLocks noGrp="1"/>
          </p:cNvSpPr>
          <p:nvPr>
            <p:ph type="sldNum" sz="quarter" idx="5"/>
          </p:nvPr>
        </p:nvSpPr>
        <p:spPr/>
        <p:txBody>
          <a:bodyPr/>
          <a:lstStyle/>
          <a:p>
            <a:fld id="{620B9DDF-8DE8-437C-849E-F39BBFA992AF}" type="slidenum">
              <a:rPr lang="en-US" smtClean="0"/>
              <a:t>46</a:t>
            </a:fld>
            <a:endParaRPr lang="en-US" dirty="0"/>
          </a:p>
        </p:txBody>
      </p:sp>
    </p:spTree>
    <p:extLst>
      <p:ext uri="{BB962C8B-B14F-4D97-AF65-F5344CB8AC3E}">
        <p14:creationId xmlns:p14="http://schemas.microsoft.com/office/powerpoint/2010/main" val="1673263283"/>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rtl="0" fontAlgn="base"/>
            <a:r>
              <a:rPr lang="en-US" dirty="0"/>
              <a:t>SSA describes as more </a:t>
            </a:r>
            <a:r>
              <a:rPr lang="en-US" sz="1800" b="0" i="0" dirty="0">
                <a:solidFill>
                  <a:srgbClr val="000000"/>
                </a:solidFill>
                <a:effectLst/>
                <a:highlight>
                  <a:srgbClr val="FFFFFF"/>
                </a:highlight>
                <a:latin typeface="Aptos" panose="020B0004020202020204" pitchFamily="34" charset="0"/>
              </a:rPr>
              <a:t>neutral and fair approach in assessing circumstances around overpayments</a:t>
            </a:r>
          </a:p>
          <a:p>
            <a:pPr algn="l" rtl="0" fontAlgn="base"/>
            <a:r>
              <a:rPr lang="en-US" sz="1800" b="0" i="0" dirty="0">
                <a:solidFill>
                  <a:srgbClr val="000000"/>
                </a:solidFill>
                <a:effectLst/>
                <a:highlight>
                  <a:srgbClr val="FFFFFF"/>
                </a:highlight>
                <a:latin typeface="Aptos" panose="020B0004020202020204" pitchFamily="34" charset="0"/>
              </a:rPr>
              <a:t> </a:t>
            </a:r>
            <a:endParaRPr lang="en-US" b="0" i="0" dirty="0">
              <a:solidFill>
                <a:srgbClr val="000000"/>
              </a:solidFill>
              <a:effectLst/>
              <a:highlight>
                <a:srgbClr val="FFFFFF"/>
              </a:highlight>
              <a:latin typeface="Segoe UI" panose="020B0502040204020203" pitchFamily="34" charset="0"/>
            </a:endParaRPr>
          </a:p>
          <a:p>
            <a:pPr algn="l" rtl="0" fontAlgn="base"/>
            <a:r>
              <a:rPr lang="en-US" sz="1800" b="0" i="0" dirty="0">
                <a:solidFill>
                  <a:srgbClr val="000000"/>
                </a:solidFill>
                <a:effectLst/>
                <a:highlight>
                  <a:srgbClr val="FFFFFF"/>
                </a:highlight>
                <a:latin typeface="Aptos" panose="020B0004020202020204" pitchFamily="34" charset="0"/>
              </a:rPr>
              <a:t>Recognizing how complicated programs are, and how difficult it is to remember all ins and outs of reporting </a:t>
            </a:r>
          </a:p>
          <a:p>
            <a:pPr algn="l" rtl="0" fontAlgn="base"/>
            <a:endParaRPr lang="en-US" sz="1800" b="0" i="0" dirty="0">
              <a:solidFill>
                <a:srgbClr val="000000"/>
              </a:solidFill>
              <a:effectLst/>
              <a:highlight>
                <a:srgbClr val="FFFFFF"/>
              </a:highlight>
              <a:latin typeface="Aptos" panose="020B0004020202020204" pitchFamily="34" charset="0"/>
            </a:endParaRPr>
          </a:p>
          <a:p>
            <a:pPr marL="0" marR="0" lvl="0" indent="0" algn="l" defTabSz="914400" rtl="0" eaLnBrk="1" fontAlgn="base" latinLnBrk="0" hangingPunct="1">
              <a:lnSpc>
                <a:spcPct val="100000"/>
              </a:lnSpc>
              <a:spcBef>
                <a:spcPts val="0"/>
              </a:spcBef>
              <a:spcAft>
                <a:spcPts val="0"/>
              </a:spcAft>
              <a:buClrTx/>
              <a:buSzTx/>
              <a:buFontTx/>
              <a:buNone/>
              <a:tabLst/>
              <a:defRPr/>
            </a:pPr>
            <a:r>
              <a:rPr lang="en-US" sz="800" b="0" i="0" dirty="0">
                <a:solidFill>
                  <a:srgbClr val="000000"/>
                </a:solidFill>
                <a:effectLst/>
                <a:highlight>
                  <a:srgbClr val="FFFFFF"/>
                </a:highlight>
                <a:latin typeface="Aptos" panose="020B0004020202020204" pitchFamily="34" charset="0"/>
              </a:rPr>
              <a:t>Earlier in 2024, SSA had said that they </a:t>
            </a:r>
            <a:r>
              <a:rPr lang="en-US" sz="1200" dirty="0"/>
              <a:t>would be shifting to assuming that individual was not at fault, unless SSA has evidence to the contrary; SSA has recently shifted talking points to a less beneficiary friendly stance – changes will </a:t>
            </a:r>
            <a:r>
              <a:rPr lang="en-US" sz="1000" dirty="0"/>
              <a:t>“ensure the assessment of whether a person is at fault in causing an overpayment is fair (including ensuring that consideration is given to mistakes SSA may have made in the case)”</a:t>
            </a:r>
            <a:endParaRPr lang="en-US" sz="800" b="0" i="0" dirty="0">
              <a:solidFill>
                <a:srgbClr val="000000"/>
              </a:solidFill>
              <a:effectLst/>
              <a:highlight>
                <a:srgbClr val="FFFFFF"/>
              </a:highlight>
              <a:latin typeface="Aptos" panose="020B0004020202020204" pitchFamily="34" charset="0"/>
            </a:endParaRPr>
          </a:p>
          <a:p>
            <a:pPr algn="l" rtl="0" fontAlgn="base"/>
            <a:endParaRPr lang="en-US" b="0" i="0" dirty="0">
              <a:solidFill>
                <a:srgbClr val="000000"/>
              </a:solidFill>
              <a:effectLst/>
              <a:highlight>
                <a:srgbClr val="FFFFFF"/>
              </a:highlight>
              <a:latin typeface="Segoe UI" panose="020B0502040204020203" pitchFamily="34" charset="0"/>
            </a:endParaRPr>
          </a:p>
        </p:txBody>
      </p:sp>
      <p:sp>
        <p:nvSpPr>
          <p:cNvPr id="4" name="Slide Number Placeholder 3"/>
          <p:cNvSpPr>
            <a:spLocks noGrp="1"/>
          </p:cNvSpPr>
          <p:nvPr>
            <p:ph type="sldNum" sz="quarter" idx="5"/>
          </p:nvPr>
        </p:nvSpPr>
        <p:spPr/>
        <p:txBody>
          <a:bodyPr/>
          <a:lstStyle/>
          <a:p>
            <a:fld id="{620B9DDF-8DE8-437C-849E-F39BBFA992AF}" type="slidenum">
              <a:rPr lang="en-US" smtClean="0"/>
              <a:t>47</a:t>
            </a:fld>
            <a:endParaRPr lang="en-US" dirty="0"/>
          </a:p>
        </p:txBody>
      </p:sp>
    </p:spTree>
    <p:extLst>
      <p:ext uri="{BB962C8B-B14F-4D97-AF65-F5344CB8AC3E}">
        <p14:creationId xmlns:p14="http://schemas.microsoft.com/office/powerpoint/2010/main" val="2512714874"/>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Adding receipt of more needs-based benefits as presumed to defeat the purpose</a:t>
            </a:r>
          </a:p>
          <a:p>
            <a:r>
              <a:rPr lang="en-US" dirty="0"/>
              <a:t>Increasing resource limits for waiver purposes under defeats the purpose</a:t>
            </a:r>
          </a:p>
          <a:p>
            <a:r>
              <a:rPr lang="en-US" dirty="0"/>
              <a:t>Increasing what needing “substantially all” of income to meet expenses means under defeats the purpose</a:t>
            </a:r>
          </a:p>
        </p:txBody>
      </p:sp>
      <p:sp>
        <p:nvSpPr>
          <p:cNvPr id="4" name="Slide Number Placeholder 3"/>
          <p:cNvSpPr>
            <a:spLocks noGrp="1"/>
          </p:cNvSpPr>
          <p:nvPr>
            <p:ph type="sldNum" sz="quarter" idx="5"/>
          </p:nvPr>
        </p:nvSpPr>
        <p:spPr/>
        <p:txBody>
          <a:bodyPr/>
          <a:lstStyle/>
          <a:p>
            <a:fld id="{620B9DDF-8DE8-437C-849E-F39BBFA992AF}" type="slidenum">
              <a:rPr lang="en-US" smtClean="0"/>
              <a:t>49</a:t>
            </a:fld>
            <a:endParaRPr lang="en-US" dirty="0"/>
          </a:p>
        </p:txBody>
      </p:sp>
    </p:spTree>
    <p:extLst>
      <p:ext uri="{BB962C8B-B14F-4D97-AF65-F5344CB8AC3E}">
        <p14:creationId xmlns:p14="http://schemas.microsoft.com/office/powerpoint/2010/main" val="353248220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8F8EB8E-7026-4ACF-B57D-C3E04C21C53C}" type="slidenum">
              <a:rPr lang="en-US" smtClean="0"/>
              <a:t>3</a:t>
            </a:fld>
            <a:endParaRPr lang="en-US" dirty="0"/>
          </a:p>
        </p:txBody>
      </p:sp>
    </p:spTree>
    <p:extLst>
      <p:ext uri="{BB962C8B-B14F-4D97-AF65-F5344CB8AC3E}">
        <p14:creationId xmlns:p14="http://schemas.microsoft.com/office/powerpoint/2010/main" val="3743120278"/>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Adding receipt of more needs-based benefits as presumed to defeat the purpose</a:t>
            </a:r>
          </a:p>
          <a:p>
            <a:r>
              <a:rPr lang="en-US" dirty="0"/>
              <a:t>Increasing resource limits for waiver purposes under defeats the purpose</a:t>
            </a:r>
          </a:p>
          <a:p>
            <a:r>
              <a:rPr lang="en-US" dirty="0"/>
              <a:t>Increasing what needing “substantially all” of income to meet expenses means under defeats the purpose</a:t>
            </a:r>
          </a:p>
        </p:txBody>
      </p:sp>
      <p:sp>
        <p:nvSpPr>
          <p:cNvPr id="4" name="Slide Number Placeholder 3"/>
          <p:cNvSpPr>
            <a:spLocks noGrp="1"/>
          </p:cNvSpPr>
          <p:nvPr>
            <p:ph type="sldNum" sz="quarter" idx="5"/>
          </p:nvPr>
        </p:nvSpPr>
        <p:spPr/>
        <p:txBody>
          <a:bodyPr/>
          <a:lstStyle/>
          <a:p>
            <a:fld id="{620B9DDF-8DE8-437C-849E-F39BBFA992AF}" type="slidenum">
              <a:rPr lang="en-US" smtClean="0"/>
              <a:t>50</a:t>
            </a:fld>
            <a:endParaRPr lang="en-US" dirty="0"/>
          </a:p>
        </p:txBody>
      </p:sp>
    </p:spTree>
    <p:extLst>
      <p:ext uri="{BB962C8B-B14F-4D97-AF65-F5344CB8AC3E}">
        <p14:creationId xmlns:p14="http://schemas.microsoft.com/office/powerpoint/2010/main" val="21262998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8F8EB8E-7026-4ACF-B57D-C3E04C21C53C}" type="slidenum">
              <a:rPr lang="en-US" smtClean="0"/>
              <a:t>4</a:t>
            </a:fld>
            <a:endParaRPr lang="en-US" dirty="0"/>
          </a:p>
        </p:txBody>
      </p:sp>
    </p:spTree>
    <p:extLst>
      <p:ext uri="{BB962C8B-B14F-4D97-AF65-F5344CB8AC3E}">
        <p14:creationId xmlns:p14="http://schemas.microsoft.com/office/powerpoint/2010/main" val="313014901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8F8EB8E-7026-4ACF-B57D-C3E04C21C53C}" type="slidenum">
              <a:rPr lang="en-US" smtClean="0"/>
              <a:t>5</a:t>
            </a:fld>
            <a:endParaRPr lang="en-US" dirty="0"/>
          </a:p>
        </p:txBody>
      </p:sp>
    </p:spTree>
    <p:extLst>
      <p:ext uri="{BB962C8B-B14F-4D97-AF65-F5344CB8AC3E}">
        <p14:creationId xmlns:p14="http://schemas.microsoft.com/office/powerpoint/2010/main" val="236239255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Slide Image Placeholder 1">
            <a:extLst>
              <a:ext uri="{FF2B5EF4-FFF2-40B4-BE49-F238E27FC236}">
                <a16:creationId xmlns:a16="http://schemas.microsoft.com/office/drawing/2014/main" id="{7751802D-2120-297C-99DF-700ACD2A36F1}"/>
              </a:ext>
            </a:extLst>
          </p:cNvPr>
          <p:cNvSpPr>
            <a:spLocks noGrp="1" noRot="1" noChangeAspect="1" noChangeArrowheads="1" noTextEdit="1"/>
          </p:cNvSpPr>
          <p:nvPr>
            <p:ph type="sldImg"/>
          </p:nvPr>
        </p:nvSpPr>
        <p:spPr>
          <a:ln/>
        </p:spPr>
      </p:sp>
      <p:sp>
        <p:nvSpPr>
          <p:cNvPr id="39939" name="Notes Placeholder 2">
            <a:extLst>
              <a:ext uri="{FF2B5EF4-FFF2-40B4-BE49-F238E27FC236}">
                <a16:creationId xmlns:a16="http://schemas.microsoft.com/office/drawing/2014/main" id="{9D20FEBE-2AE2-8AC7-6384-A627918B8919}"/>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p>
          <a:p>
            <a:r>
              <a:rPr lang="en-US" altLang="en-US" dirty="0"/>
              <a:t>Every State, per federal law, has an Ombudsman Program. In Ohio the Ombudsman program is part of the Ohio Department of Aging. The Ombudsman program for the 5 counties of Southwest Ohio is housed in the Pro Seniors agency.  What does an Ombudsman do? Educate, empower, advocate.  Hamilton, Butler, Warren, Clermont and Clinton Counties.</a:t>
            </a:r>
          </a:p>
          <a:p>
            <a:endParaRPr lang="en-US" altLang="en-US"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lstStyle/>
          <a:p>
            <a:r>
              <a:rPr lang="en-US" dirty="0"/>
              <a:t>- For financial eligibility factors, there are a lot of numbers involved, Pro Seniors’ website keeps track of those numbers.</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8F8EB8E-7026-4ACF-B57D-C3E04C21C53C}"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42942902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a:bodyPr>
          <a:lstStyle/>
          <a:p>
            <a:endParaRPr dirty="0"/>
          </a:p>
        </p:txBody>
      </p:sp>
    </p:spTree>
    <p:extLst>
      <p:ext uri="{BB962C8B-B14F-4D97-AF65-F5344CB8AC3E}">
        <p14:creationId xmlns:p14="http://schemas.microsoft.com/office/powerpoint/2010/main" val="330134473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7">
            <a:extLst>
              <a:ext uri="{FF2B5EF4-FFF2-40B4-BE49-F238E27FC236}">
                <a16:creationId xmlns:a16="http://schemas.microsoft.com/office/drawing/2014/main" id="{B0F3A489-6ED3-402A-A4C7-BD031B014CFD}"/>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654E6D45-A557-4ED1-B4A7-5011A13EBCB6}" type="slidenum">
              <a:rPr lang="en-US" altLang="en-US" smtClean="0"/>
              <a:pPr>
                <a:spcBef>
                  <a:spcPct val="0"/>
                </a:spcBef>
              </a:pPr>
              <a:t>17</a:t>
            </a:fld>
            <a:endParaRPr lang="en-US" altLang="en-US" dirty="0"/>
          </a:p>
        </p:txBody>
      </p:sp>
      <p:sp>
        <p:nvSpPr>
          <p:cNvPr id="17411" name="Rectangle 2">
            <a:extLst>
              <a:ext uri="{FF2B5EF4-FFF2-40B4-BE49-F238E27FC236}">
                <a16:creationId xmlns:a16="http://schemas.microsoft.com/office/drawing/2014/main" id="{BF878BE7-4510-7490-8F52-4E8D2C2A53A6}"/>
              </a:ext>
            </a:extLst>
          </p:cNvPr>
          <p:cNvSpPr>
            <a:spLocks noGrp="1" noRot="1" noChangeAspect="1" noChangeArrowheads="1" noTextEdit="1"/>
          </p:cNvSpPr>
          <p:nvPr>
            <p:ph type="sldImg"/>
          </p:nvPr>
        </p:nvSpPr>
        <p:spPr>
          <a:xfrm>
            <a:off x="1179513" y="696913"/>
            <a:ext cx="4638675" cy="3479800"/>
          </a:xfrm>
          <a:ln/>
        </p:spPr>
      </p:sp>
      <p:sp>
        <p:nvSpPr>
          <p:cNvPr id="17412" name="Rectangle 3">
            <a:extLst>
              <a:ext uri="{FF2B5EF4-FFF2-40B4-BE49-F238E27FC236}">
                <a16:creationId xmlns:a16="http://schemas.microsoft.com/office/drawing/2014/main" id="{87C308B7-3C66-0233-E606-9B34B33ED858}"/>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120650" lvl="2" eaLnBrk="1" hangingPunct="1">
              <a:buFont typeface="Symbol" panose="05050102010706020507" pitchFamily="18" charset="2"/>
              <a:buChar char="·"/>
            </a:pPr>
            <a:r>
              <a:rPr lang="en-US" altLang="en-US" dirty="0">
                <a:latin typeface="Arial" panose="020B0604020202020204" pitchFamily="34" charset="0"/>
                <a:cs typeface="Arial" panose="020B0604020202020204" pitchFamily="34" charset="0"/>
              </a:rPr>
              <a:t>You may wish to explain how a widow or widower can receive a survivors benefit at age 60 and then switch to a benefit on their own work record at age 62.  Or, how a widow or widower could receive a  reduced survivors benefit at age 60 and then file for an unreduced benefit on their own work record at their full retirement age. </a:t>
            </a:r>
          </a:p>
          <a:p>
            <a:pPr marL="120650" lvl="2" eaLnBrk="1" hangingPunct="1">
              <a:buFont typeface="Symbol" panose="05050102010706020507" pitchFamily="18" charset="2"/>
              <a:buChar char="·"/>
            </a:pPr>
            <a:endParaRPr lang="en-US" altLang="en-US" dirty="0">
              <a:latin typeface="Arial" panose="020B0604020202020204" pitchFamily="34" charset="0"/>
              <a:cs typeface="Arial" panose="020B0604020202020204" pitchFamily="34" charset="0"/>
            </a:endParaRPr>
          </a:p>
          <a:p>
            <a:pPr marL="120650" lvl="2" eaLnBrk="1" hangingPunct="1">
              <a:buFont typeface="Symbol" panose="05050102010706020507" pitchFamily="18" charset="2"/>
              <a:buChar char="·"/>
            </a:pPr>
            <a:r>
              <a:rPr lang="en-US" altLang="en-US" dirty="0">
                <a:latin typeface="Arial" panose="020B0604020202020204" pitchFamily="34" charset="0"/>
                <a:cs typeface="Arial" panose="020B0604020202020204" pitchFamily="34" charset="0"/>
              </a:rPr>
              <a:t>Regardless of the change in full retirement age, a widow(er) can still receive 71-1/2% at age 60.</a:t>
            </a: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4.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5.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6.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03200" y="533400"/>
            <a:ext cx="11785600" cy="685800"/>
          </a:xfrm>
          <a:prstGeom prst="rect">
            <a:avLst/>
          </a:prstGeom>
        </p:spPr>
        <p:txBody>
          <a:bodyPr/>
          <a:lstStyle>
            <a:lvl1pPr algn="ctr">
              <a:defRPr sz="4000" b="1">
                <a:solidFill>
                  <a:srgbClr val="2A547F"/>
                </a:solidFill>
              </a:defRPr>
            </a:lvl1pPr>
          </a:lstStyle>
          <a:p>
            <a:r>
              <a:rPr lang="en-US" dirty="0"/>
              <a:t>Click to edit Master title style</a:t>
            </a:r>
          </a:p>
        </p:txBody>
      </p:sp>
      <p:sp>
        <p:nvSpPr>
          <p:cNvPr id="9" name="Slide Number Placeholder 4"/>
          <p:cNvSpPr>
            <a:spLocks noGrp="1"/>
          </p:cNvSpPr>
          <p:nvPr>
            <p:ph type="sldNum" sz="quarter" idx="4"/>
          </p:nvPr>
        </p:nvSpPr>
        <p:spPr>
          <a:xfrm>
            <a:off x="9347200" y="6492876"/>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12C9336-A718-4A9C-A61A-5379812194CD}" type="slidenum">
              <a:rPr lang="en-US" smtClean="0"/>
              <a:t>‹#›</a:t>
            </a:fld>
            <a:endParaRPr lang="en-US" dirty="0"/>
          </a:p>
        </p:txBody>
      </p:sp>
    </p:spTree>
    <p:extLst>
      <p:ext uri="{BB962C8B-B14F-4D97-AF65-F5344CB8AC3E}">
        <p14:creationId xmlns:p14="http://schemas.microsoft.com/office/powerpoint/2010/main" val="338940274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userDrawn="1">
  <p:cSld name="Section Header 2">
    <p:bg>
      <p:bgPr>
        <a:blipFill dpi="0" rotWithShape="1">
          <a:blip r:embed="rId2" cstate="screen">
            <a:duotone>
              <a:prstClr val="black"/>
              <a:srgbClr val="D9C3A5">
                <a:tint val="50000"/>
                <a:satMod val="180000"/>
              </a:srgbClr>
            </a:duotone>
            <a:extLst>
              <a:ext uri="{28A0092B-C50C-407E-A947-70E740481C1C}">
                <a14:useLocalDpi xmlns:a14="http://schemas.microsoft.com/office/drawing/2010/main" val="0"/>
              </a:ext>
            </a:extLst>
          </a:blip>
          <a:srcRect/>
          <a:stretch>
            <a:fillRect/>
          </a:stretch>
        </a:blipFill>
        <a:effectLst/>
      </p:bgPr>
    </p:bg>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BEA5904C-CCC7-48C3-B8DC-15D7E9E6E0A2}"/>
              </a:ext>
            </a:extLst>
          </p:cNvPr>
          <p:cNvSpPr/>
          <p:nvPr userDrawn="1"/>
        </p:nvSpPr>
        <p:spPr>
          <a:xfrm>
            <a:off x="0" y="5660968"/>
            <a:ext cx="12192000" cy="1197033"/>
          </a:xfrm>
          <a:prstGeom prst="rect">
            <a:avLst/>
          </a:prstGeom>
          <a:solidFill>
            <a:srgbClr val="545454">
              <a:alpha val="67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solidFill>
                <a:srgbClr val="545454"/>
              </a:solidFill>
            </a:endParaRPr>
          </a:p>
        </p:txBody>
      </p:sp>
      <p:sp>
        <p:nvSpPr>
          <p:cNvPr id="8" name="Title 1">
            <a:extLst>
              <a:ext uri="{FF2B5EF4-FFF2-40B4-BE49-F238E27FC236}">
                <a16:creationId xmlns:a16="http://schemas.microsoft.com/office/drawing/2014/main" id="{4A382A35-1BFF-4B92-9EFA-EA6A81B10A85}"/>
              </a:ext>
            </a:extLst>
          </p:cNvPr>
          <p:cNvSpPr>
            <a:spLocks noGrp="1"/>
          </p:cNvSpPr>
          <p:nvPr>
            <p:ph type="title" hasCustomPrompt="1"/>
          </p:nvPr>
        </p:nvSpPr>
        <p:spPr>
          <a:xfrm>
            <a:off x="321426" y="5885411"/>
            <a:ext cx="11604567" cy="773084"/>
          </a:xfrm>
        </p:spPr>
        <p:txBody>
          <a:bodyPr anchor="t">
            <a:normAutofit/>
          </a:bodyPr>
          <a:lstStyle>
            <a:lvl1pPr algn="l">
              <a:defRPr sz="4800" baseline="0">
                <a:solidFill>
                  <a:schemeClr val="bg1"/>
                </a:solidFill>
              </a:defRPr>
            </a:lvl1pPr>
          </a:lstStyle>
          <a:p>
            <a:r>
              <a:rPr lang="en-US" dirty="0"/>
              <a:t>Click to Add Section Title</a:t>
            </a:r>
          </a:p>
        </p:txBody>
      </p:sp>
    </p:spTree>
    <p:extLst>
      <p:ext uri="{BB962C8B-B14F-4D97-AF65-F5344CB8AC3E}">
        <p14:creationId xmlns:p14="http://schemas.microsoft.com/office/powerpoint/2010/main" val="244423598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userDrawn="1">
  <p:cSld name="1_Section Header 3">
    <p:bg>
      <p:bgPr>
        <a:blipFill dpi="0" rotWithShape="1">
          <a:blip r:embed="rId2">
            <a:duotone>
              <a:schemeClr val="accent2">
                <a:shade val="45000"/>
                <a:satMod val="135000"/>
              </a:schemeClr>
              <a:prstClr val="white"/>
            </a:duotone>
          </a:blip>
          <a:srcRect/>
          <a:stretch>
            <a:fillRect l="-6000" r="-6000"/>
          </a:stretch>
        </a:blipFill>
        <a:effectLst/>
      </p:bgPr>
    </p:bg>
    <p:spTree>
      <p:nvGrpSpPr>
        <p:cNvPr id="1" name=""/>
        <p:cNvGrpSpPr/>
        <p:nvPr/>
      </p:nvGrpSpPr>
      <p:grpSpPr>
        <a:xfrm>
          <a:off x="0" y="0"/>
          <a:ext cx="0" cy="0"/>
          <a:chOff x="0" y="0"/>
          <a:chExt cx="0" cy="0"/>
        </a:xfrm>
      </p:grpSpPr>
      <p:sp>
        <p:nvSpPr>
          <p:cNvPr id="5" name="Rectangle 4"/>
          <p:cNvSpPr/>
          <p:nvPr userDrawn="1"/>
        </p:nvSpPr>
        <p:spPr>
          <a:xfrm>
            <a:off x="0" y="5694218"/>
            <a:ext cx="12192000" cy="1163782"/>
          </a:xfrm>
          <a:prstGeom prst="rect">
            <a:avLst/>
          </a:prstGeom>
          <a:solidFill>
            <a:srgbClr val="0367AC">
              <a:alpha val="67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4" name="Title 1">
            <a:extLst>
              <a:ext uri="{FF2B5EF4-FFF2-40B4-BE49-F238E27FC236}">
                <a16:creationId xmlns:a16="http://schemas.microsoft.com/office/drawing/2014/main" id="{1E22B478-786D-4BF1-A772-2EB5A472C826}"/>
              </a:ext>
            </a:extLst>
          </p:cNvPr>
          <p:cNvSpPr>
            <a:spLocks noGrp="1"/>
          </p:cNvSpPr>
          <p:nvPr>
            <p:ph type="title" hasCustomPrompt="1"/>
          </p:nvPr>
        </p:nvSpPr>
        <p:spPr>
          <a:xfrm>
            <a:off x="243839" y="5902036"/>
            <a:ext cx="11693236" cy="748146"/>
          </a:xfrm>
        </p:spPr>
        <p:txBody>
          <a:bodyPr anchor="t">
            <a:normAutofit/>
          </a:bodyPr>
          <a:lstStyle>
            <a:lvl1pPr algn="l">
              <a:defRPr sz="4800" baseline="0">
                <a:solidFill>
                  <a:schemeClr val="bg1"/>
                </a:solidFill>
              </a:defRPr>
            </a:lvl1pPr>
          </a:lstStyle>
          <a:p>
            <a:r>
              <a:rPr lang="en-US" dirty="0"/>
              <a:t>Click to Add Section Title</a:t>
            </a:r>
          </a:p>
        </p:txBody>
      </p:sp>
    </p:spTree>
    <p:extLst>
      <p:ext uri="{BB962C8B-B14F-4D97-AF65-F5344CB8AC3E}">
        <p14:creationId xmlns:p14="http://schemas.microsoft.com/office/powerpoint/2010/main" val="318877209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03200" y="533400"/>
            <a:ext cx="11785600" cy="685800"/>
          </a:xfrm>
          <a:prstGeom prst="rect">
            <a:avLst/>
          </a:prstGeom>
        </p:spPr>
        <p:txBody>
          <a:bodyPr/>
          <a:lstStyle>
            <a:lvl1pPr algn="ctr">
              <a:defRPr sz="4000" b="1">
                <a:solidFill>
                  <a:srgbClr val="2A547F"/>
                </a:solidFill>
              </a:defRPr>
            </a:lvl1pPr>
          </a:lstStyle>
          <a:p>
            <a:r>
              <a:rPr lang="en-US" dirty="0"/>
              <a:t>Click to edit Master title style</a:t>
            </a:r>
          </a:p>
        </p:txBody>
      </p:sp>
      <p:sp>
        <p:nvSpPr>
          <p:cNvPr id="9" name="Slide Number Placeholder 4"/>
          <p:cNvSpPr>
            <a:spLocks noGrp="1"/>
          </p:cNvSpPr>
          <p:nvPr>
            <p:ph type="sldNum" sz="quarter" idx="4"/>
          </p:nvPr>
        </p:nvSpPr>
        <p:spPr>
          <a:xfrm>
            <a:off x="9347200" y="6492876"/>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12C9336-A718-4A9C-A61A-5379812194CD}" type="slidenum">
              <a:rPr lang="en-US" smtClean="0"/>
              <a:t>‹#›</a:t>
            </a:fld>
            <a:endParaRPr lang="en-US" dirty="0"/>
          </a:p>
        </p:txBody>
      </p:sp>
    </p:spTree>
    <p:extLst>
      <p:ext uri="{BB962C8B-B14F-4D97-AF65-F5344CB8AC3E}">
        <p14:creationId xmlns:p14="http://schemas.microsoft.com/office/powerpoint/2010/main" val="37187015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11752" y="495300"/>
            <a:ext cx="11789664" cy="685800"/>
          </a:xfrm>
          <a:prstGeom prst="rect">
            <a:avLst/>
          </a:prstGeom>
        </p:spPr>
        <p:txBody>
          <a:bodyPr/>
          <a:lstStyle>
            <a:lvl1pPr>
              <a:defRPr sz="4000" b="1">
                <a:solidFill>
                  <a:srgbClr val="2A547F"/>
                </a:solidFill>
                <a:latin typeface="Calibri" panose="020F0502020204030204" pitchFamily="34" charset="0"/>
              </a:defRPr>
            </a:lvl1pPr>
          </a:lstStyle>
          <a:p>
            <a:r>
              <a:rPr lang="en-US" dirty="0"/>
              <a:t>Click to edit Master title style</a:t>
            </a:r>
          </a:p>
        </p:txBody>
      </p:sp>
      <p:sp>
        <p:nvSpPr>
          <p:cNvPr id="4" name="Rectangle 1037"/>
          <p:cNvSpPr>
            <a:spLocks noGrp="1" noChangeArrowheads="1"/>
          </p:cNvSpPr>
          <p:nvPr>
            <p:ph type="dt" sz="half" idx="10"/>
          </p:nvPr>
        </p:nvSpPr>
        <p:spPr>
          <a:xfrm>
            <a:off x="203200" y="6324600"/>
            <a:ext cx="3759200" cy="457200"/>
          </a:xfrm>
          <a:prstGeom prst="rect">
            <a:avLst/>
          </a:prstGeom>
          <a:ln/>
        </p:spPr>
        <p:txBody>
          <a:bodyPr/>
          <a:lstStyle>
            <a:lvl1pPr>
              <a:defRPr/>
            </a:lvl1pPr>
          </a:lstStyle>
          <a:p>
            <a:pPr>
              <a:defRPr/>
            </a:pPr>
            <a:endParaRPr lang="en-US" dirty="0"/>
          </a:p>
        </p:txBody>
      </p:sp>
      <p:sp>
        <p:nvSpPr>
          <p:cNvPr id="5" name="Rectangle 1038"/>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1039"/>
          <p:cNvSpPr>
            <a:spLocks noGrp="1" noChangeArrowheads="1"/>
          </p:cNvSpPr>
          <p:nvPr>
            <p:ph type="sldNum" sz="quarter" idx="12"/>
          </p:nvPr>
        </p:nvSpPr>
        <p:spPr>
          <a:ln/>
        </p:spPr>
        <p:txBody>
          <a:bodyPr/>
          <a:lstStyle>
            <a:lvl1pPr>
              <a:defRPr/>
            </a:lvl1pPr>
          </a:lstStyle>
          <a:p>
            <a:pPr>
              <a:defRPr/>
            </a:pPr>
            <a:fld id="{88AA8DA2-99D1-4607-A62B-1B547612533B}" type="slidenum">
              <a:rPr lang="en-US"/>
              <a:pPr>
                <a:defRPr/>
              </a:pPr>
              <a:t>‹#›</a:t>
            </a:fld>
            <a:endParaRPr lang="en-US" dirty="0"/>
          </a:p>
        </p:txBody>
      </p:sp>
      <p:sp>
        <p:nvSpPr>
          <p:cNvPr id="8" name="Line 1045"/>
          <p:cNvSpPr>
            <a:spLocks noChangeShapeType="1"/>
          </p:cNvSpPr>
          <p:nvPr userDrawn="1"/>
        </p:nvSpPr>
        <p:spPr bwMode="auto">
          <a:xfrm>
            <a:off x="10584" y="1219200"/>
            <a:ext cx="12192000" cy="0"/>
          </a:xfrm>
          <a:prstGeom prst="line">
            <a:avLst/>
          </a:prstGeom>
          <a:noFill/>
          <a:ln w="25400">
            <a:solidFill>
              <a:schemeClr val="tx2"/>
            </a:solidFill>
            <a:miter lim="800000"/>
            <a:headEnd/>
            <a:tailEnd/>
          </a:ln>
          <a:extLst>
            <a:ext uri="{909E8E84-426E-40DD-AFC4-6F175D3DCCD1}">
              <a14:hiddenFill xmlns:a14="http://schemas.microsoft.com/office/drawing/2010/main">
                <a:noFill/>
              </a14:hiddenFill>
            </a:ext>
          </a:extLst>
        </p:spPr>
        <p:txBody>
          <a:bodyPr wrap="none"/>
          <a:lstStyle/>
          <a:p>
            <a:endParaRPr lang="en-US" sz="1800" dirty="0"/>
          </a:p>
        </p:txBody>
      </p:sp>
      <p:sp>
        <p:nvSpPr>
          <p:cNvPr id="9" name="Rectangle 1036"/>
          <p:cNvSpPr>
            <a:spLocks noGrp="1" noChangeArrowheads="1"/>
          </p:cNvSpPr>
          <p:nvPr>
            <p:ph idx="1"/>
          </p:nvPr>
        </p:nvSpPr>
        <p:spPr bwMode="auto">
          <a:xfrm>
            <a:off x="711200" y="1524000"/>
            <a:ext cx="11074400" cy="487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0553819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animEffect transition="in" filter="fade">
                                      <p:cBhvr>
                                        <p:cTn id="7" dur="500"/>
                                        <p:tgtEl>
                                          <p:spTgt spid="9">
                                            <p:txEl>
                                              <p:pRg st="0" end="0"/>
                                            </p:txEl>
                                          </p:spTgt>
                                        </p:tgtEl>
                                      </p:cBhvr>
                                    </p:animEffect>
                                  </p:childTnLst>
                                  <p:subTnLst>
                                    <p:animClr clrSpc="rgb" dir="cw">
                                      <p:cBhvr override="childStyle">
                                        <p:cTn dur="1" fill="hold" display="0" masterRel="nextClick" afterEffect="1"/>
                                        <p:tgtEl>
                                          <p:spTgt spid="9">
                                            <p:txEl>
                                              <p:pRg st="0" end="0"/>
                                            </p:txEl>
                                          </p:spTgt>
                                        </p:tgtEl>
                                        <p:attrNameLst>
                                          <p:attrName>ppt_c</p:attrName>
                                        </p:attrNameLst>
                                      </p:cBhvr>
                                      <p:to>
                                        <a:srgbClr val="0B798F"/>
                                      </p:to>
                                    </p:animClr>
                                  </p:sub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9">
                                            <p:txEl>
                                              <p:pRg st="1" end="1"/>
                                            </p:txEl>
                                          </p:spTgt>
                                        </p:tgtEl>
                                        <p:attrNameLst>
                                          <p:attrName>style.visibility</p:attrName>
                                        </p:attrNameLst>
                                      </p:cBhvr>
                                      <p:to>
                                        <p:strVal val="visible"/>
                                      </p:to>
                                    </p:set>
                                    <p:animEffect transition="in" filter="fade">
                                      <p:cBhvr>
                                        <p:cTn id="12" dur="500"/>
                                        <p:tgtEl>
                                          <p:spTgt spid="9">
                                            <p:txEl>
                                              <p:pRg st="1" end="1"/>
                                            </p:txEl>
                                          </p:spTgt>
                                        </p:tgtEl>
                                      </p:cBhvr>
                                    </p:animEffect>
                                  </p:childTnLst>
                                  <p:subTnLst>
                                    <p:animClr clrSpc="rgb" dir="cw">
                                      <p:cBhvr override="childStyle">
                                        <p:cTn dur="1" fill="hold" display="0" masterRel="nextClick" afterEffect="1"/>
                                        <p:tgtEl>
                                          <p:spTgt spid="9">
                                            <p:txEl>
                                              <p:pRg st="1" end="1"/>
                                            </p:txEl>
                                          </p:spTgt>
                                        </p:tgtEl>
                                        <p:attrNameLst>
                                          <p:attrName>ppt_c</p:attrName>
                                        </p:attrNameLst>
                                      </p:cBhvr>
                                      <p:to>
                                        <a:srgbClr val="0B798F"/>
                                      </p:to>
                                    </p:animClr>
                                  </p:sub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9">
                                            <p:txEl>
                                              <p:pRg st="2" end="2"/>
                                            </p:txEl>
                                          </p:spTgt>
                                        </p:tgtEl>
                                        <p:attrNameLst>
                                          <p:attrName>style.visibility</p:attrName>
                                        </p:attrNameLst>
                                      </p:cBhvr>
                                      <p:to>
                                        <p:strVal val="visible"/>
                                      </p:to>
                                    </p:set>
                                    <p:animEffect transition="in" filter="fade">
                                      <p:cBhvr>
                                        <p:cTn id="17" dur="500"/>
                                        <p:tgtEl>
                                          <p:spTgt spid="9">
                                            <p:txEl>
                                              <p:pRg st="2" end="2"/>
                                            </p:txEl>
                                          </p:spTgt>
                                        </p:tgtEl>
                                      </p:cBhvr>
                                    </p:animEffect>
                                  </p:childTnLst>
                                  <p:subTnLst>
                                    <p:animClr clrSpc="rgb" dir="cw">
                                      <p:cBhvr override="childStyle">
                                        <p:cTn dur="1" fill="hold" display="0" masterRel="nextClick" afterEffect="1"/>
                                        <p:tgtEl>
                                          <p:spTgt spid="9">
                                            <p:txEl>
                                              <p:pRg st="2" end="2"/>
                                            </p:txEl>
                                          </p:spTgt>
                                        </p:tgtEl>
                                        <p:attrNameLst>
                                          <p:attrName>ppt_c</p:attrName>
                                        </p:attrNameLst>
                                      </p:cBhvr>
                                      <p:to>
                                        <a:srgbClr val="0B798F"/>
                                      </p:to>
                                    </p:animClr>
                                  </p:sub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9">
                                            <p:txEl>
                                              <p:pRg st="3" end="3"/>
                                            </p:txEl>
                                          </p:spTgt>
                                        </p:tgtEl>
                                        <p:attrNameLst>
                                          <p:attrName>style.visibility</p:attrName>
                                        </p:attrNameLst>
                                      </p:cBhvr>
                                      <p:to>
                                        <p:strVal val="visible"/>
                                      </p:to>
                                    </p:set>
                                    <p:animEffect transition="in" filter="fade">
                                      <p:cBhvr>
                                        <p:cTn id="22" dur="500"/>
                                        <p:tgtEl>
                                          <p:spTgt spid="9">
                                            <p:txEl>
                                              <p:pRg st="3" end="3"/>
                                            </p:txEl>
                                          </p:spTgt>
                                        </p:tgtEl>
                                      </p:cBhvr>
                                    </p:animEffect>
                                  </p:childTnLst>
                                  <p:subTnLst>
                                    <p:animClr clrSpc="rgb" dir="cw">
                                      <p:cBhvr override="childStyle">
                                        <p:cTn dur="1" fill="hold" display="0" masterRel="nextClick" afterEffect="1"/>
                                        <p:tgtEl>
                                          <p:spTgt spid="9">
                                            <p:txEl>
                                              <p:pRg st="3" end="3"/>
                                            </p:txEl>
                                          </p:spTgt>
                                        </p:tgtEl>
                                        <p:attrNameLst>
                                          <p:attrName>ppt_c</p:attrName>
                                        </p:attrNameLst>
                                      </p:cBhvr>
                                      <p:to>
                                        <a:srgbClr val="0B798F"/>
                                      </p:to>
                                    </p:animClr>
                                  </p:sub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9">
                                            <p:txEl>
                                              <p:pRg st="4" end="4"/>
                                            </p:txEl>
                                          </p:spTgt>
                                        </p:tgtEl>
                                        <p:attrNameLst>
                                          <p:attrName>style.visibility</p:attrName>
                                        </p:attrNameLst>
                                      </p:cBhvr>
                                      <p:to>
                                        <p:strVal val="visible"/>
                                      </p:to>
                                    </p:set>
                                    <p:animEffect transition="in" filter="fade">
                                      <p:cBhvr>
                                        <p:cTn id="27" dur="500"/>
                                        <p:tgtEl>
                                          <p:spTgt spid="9">
                                            <p:txEl>
                                              <p:pRg st="4" end="4"/>
                                            </p:txEl>
                                          </p:spTgt>
                                        </p:tgtEl>
                                      </p:cBhvr>
                                    </p:animEffect>
                                  </p:childTnLst>
                                  <p:subTnLst>
                                    <p:animClr clrSpc="rgb" dir="cw">
                                      <p:cBhvr override="childStyle">
                                        <p:cTn dur="1" fill="hold" display="0" masterRel="nextClick" afterEffect="1"/>
                                        <p:tgtEl>
                                          <p:spTgt spid="9">
                                            <p:txEl>
                                              <p:pRg st="4" end="4"/>
                                            </p:txEl>
                                          </p:spTgt>
                                        </p:tgtEl>
                                        <p:attrNameLst>
                                          <p:attrName>ppt_c</p:attrName>
                                        </p:attrNameLst>
                                      </p:cBhvr>
                                      <p:to>
                                        <a:srgbClr val="0B798F"/>
                                      </p:to>
                                    </p:animClr>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build="p" bldLvl="5">
        <p:tmplLst>
          <p:tmpl lvl="1">
            <p:tnLst>
              <p:par>
                <p:cTn presetID="10" presetClass="entr" presetSubtype="0" fill="hold" nodeType="clickEffect">
                  <p:stCondLst>
                    <p:cond delay="0"/>
                  </p:stCondLst>
                  <p:childTnLst>
                    <p:set>
                      <p:cBhvr>
                        <p:cTn dur="1" fill="hold">
                          <p:stCondLst>
                            <p:cond delay="0"/>
                          </p:stCondLst>
                        </p:cTn>
                        <p:tgtEl>
                          <p:spTgt spid="9"/>
                        </p:tgtEl>
                        <p:attrNameLst>
                          <p:attrName>style.visibility</p:attrName>
                        </p:attrNameLst>
                      </p:cBhvr>
                      <p:to>
                        <p:strVal val="visible"/>
                      </p:to>
                    </p:set>
                    <p:animEffect transition="in" filter="fade">
                      <p:cBhvr>
                        <p:cTn dur="500"/>
                        <p:tgtEl>
                          <p:spTgt spid="9"/>
                        </p:tgtEl>
                      </p:cBhvr>
                    </p:animEffect>
                  </p:childTnLst>
                  <p:subTnLst>
                    <p:animClr clrSpc="rgb" dir="cw">
                      <p:cBhvr override="childStyle">
                        <p:cTn dur="1" fill="hold" display="0" masterRel="nextClick" afterEffect="1"/>
                        <p:tgtEl>
                          <p:spTgt spid="9"/>
                        </p:tgtEl>
                        <p:attrNameLst>
                          <p:attrName>ppt_c</p:attrName>
                        </p:attrNameLst>
                      </p:cBhvr>
                      <p:to>
                        <a:srgbClr val="0B798F"/>
                      </p:to>
                    </p:animClr>
                  </p:subTnLst>
                </p:cTn>
              </p:par>
            </p:tnLst>
          </p:tmpl>
          <p:tmpl lvl="2">
            <p:tnLst>
              <p:par>
                <p:cTn presetID="10" presetClass="entr" presetSubtype="0" fill="hold" nodeType="clickEffect">
                  <p:stCondLst>
                    <p:cond delay="0"/>
                  </p:stCondLst>
                  <p:childTnLst>
                    <p:set>
                      <p:cBhvr>
                        <p:cTn dur="1" fill="hold">
                          <p:stCondLst>
                            <p:cond delay="0"/>
                          </p:stCondLst>
                        </p:cTn>
                        <p:tgtEl>
                          <p:spTgt spid="9"/>
                        </p:tgtEl>
                        <p:attrNameLst>
                          <p:attrName>style.visibility</p:attrName>
                        </p:attrNameLst>
                      </p:cBhvr>
                      <p:to>
                        <p:strVal val="visible"/>
                      </p:to>
                    </p:set>
                    <p:animEffect transition="in" filter="fade">
                      <p:cBhvr>
                        <p:cTn dur="500"/>
                        <p:tgtEl>
                          <p:spTgt spid="9"/>
                        </p:tgtEl>
                      </p:cBhvr>
                    </p:animEffect>
                  </p:childTnLst>
                  <p:subTnLst>
                    <p:animClr clrSpc="rgb" dir="cw">
                      <p:cBhvr override="childStyle">
                        <p:cTn dur="1" fill="hold" display="0" masterRel="nextClick" afterEffect="1"/>
                        <p:tgtEl>
                          <p:spTgt spid="9"/>
                        </p:tgtEl>
                        <p:attrNameLst>
                          <p:attrName>ppt_c</p:attrName>
                        </p:attrNameLst>
                      </p:cBhvr>
                      <p:to>
                        <a:srgbClr val="0B798F"/>
                      </p:to>
                    </p:animClr>
                  </p:subTnLst>
                </p:cTn>
              </p:par>
            </p:tnLst>
          </p:tmpl>
          <p:tmpl lvl="3">
            <p:tnLst>
              <p:par>
                <p:cTn presetID="10" presetClass="entr" presetSubtype="0" fill="hold" nodeType="clickEffect">
                  <p:stCondLst>
                    <p:cond delay="0"/>
                  </p:stCondLst>
                  <p:childTnLst>
                    <p:set>
                      <p:cBhvr>
                        <p:cTn dur="1" fill="hold">
                          <p:stCondLst>
                            <p:cond delay="0"/>
                          </p:stCondLst>
                        </p:cTn>
                        <p:tgtEl>
                          <p:spTgt spid="9"/>
                        </p:tgtEl>
                        <p:attrNameLst>
                          <p:attrName>style.visibility</p:attrName>
                        </p:attrNameLst>
                      </p:cBhvr>
                      <p:to>
                        <p:strVal val="visible"/>
                      </p:to>
                    </p:set>
                    <p:animEffect transition="in" filter="fade">
                      <p:cBhvr>
                        <p:cTn dur="500"/>
                        <p:tgtEl>
                          <p:spTgt spid="9"/>
                        </p:tgtEl>
                      </p:cBhvr>
                    </p:animEffect>
                  </p:childTnLst>
                  <p:subTnLst>
                    <p:animClr clrSpc="rgb" dir="cw">
                      <p:cBhvr override="childStyle">
                        <p:cTn dur="1" fill="hold" display="0" masterRel="nextClick" afterEffect="1"/>
                        <p:tgtEl>
                          <p:spTgt spid="9"/>
                        </p:tgtEl>
                        <p:attrNameLst>
                          <p:attrName>ppt_c</p:attrName>
                        </p:attrNameLst>
                      </p:cBhvr>
                      <p:to>
                        <a:srgbClr val="0B798F"/>
                      </p:to>
                    </p:animClr>
                  </p:subTnLst>
                </p:cTn>
              </p:par>
            </p:tnLst>
          </p:tmpl>
          <p:tmpl lvl="4">
            <p:tnLst>
              <p:par>
                <p:cTn presetID="10" presetClass="entr" presetSubtype="0" fill="hold" nodeType="clickEffect">
                  <p:stCondLst>
                    <p:cond delay="0"/>
                  </p:stCondLst>
                  <p:childTnLst>
                    <p:set>
                      <p:cBhvr>
                        <p:cTn dur="1" fill="hold">
                          <p:stCondLst>
                            <p:cond delay="0"/>
                          </p:stCondLst>
                        </p:cTn>
                        <p:tgtEl>
                          <p:spTgt spid="9"/>
                        </p:tgtEl>
                        <p:attrNameLst>
                          <p:attrName>style.visibility</p:attrName>
                        </p:attrNameLst>
                      </p:cBhvr>
                      <p:to>
                        <p:strVal val="visible"/>
                      </p:to>
                    </p:set>
                    <p:animEffect transition="in" filter="fade">
                      <p:cBhvr>
                        <p:cTn dur="500"/>
                        <p:tgtEl>
                          <p:spTgt spid="9"/>
                        </p:tgtEl>
                      </p:cBhvr>
                    </p:animEffect>
                  </p:childTnLst>
                  <p:subTnLst>
                    <p:animClr clrSpc="rgb" dir="cw">
                      <p:cBhvr override="childStyle">
                        <p:cTn dur="1" fill="hold" display="0" masterRel="nextClick" afterEffect="1"/>
                        <p:tgtEl>
                          <p:spTgt spid="9"/>
                        </p:tgtEl>
                        <p:attrNameLst>
                          <p:attrName>ppt_c</p:attrName>
                        </p:attrNameLst>
                      </p:cBhvr>
                      <p:to>
                        <a:srgbClr val="0B798F"/>
                      </p:to>
                    </p:animClr>
                  </p:subTnLst>
                </p:cTn>
              </p:par>
            </p:tnLst>
          </p:tmpl>
          <p:tmpl lvl="5">
            <p:tnLst>
              <p:par>
                <p:cTn presetID="10" presetClass="entr" presetSubtype="0" fill="hold" nodeType="clickEffect">
                  <p:stCondLst>
                    <p:cond delay="0"/>
                  </p:stCondLst>
                  <p:childTnLst>
                    <p:set>
                      <p:cBhvr>
                        <p:cTn dur="1" fill="hold">
                          <p:stCondLst>
                            <p:cond delay="0"/>
                          </p:stCondLst>
                        </p:cTn>
                        <p:tgtEl>
                          <p:spTgt spid="9"/>
                        </p:tgtEl>
                        <p:attrNameLst>
                          <p:attrName>style.visibility</p:attrName>
                        </p:attrNameLst>
                      </p:cBhvr>
                      <p:to>
                        <p:strVal val="visible"/>
                      </p:to>
                    </p:set>
                    <p:animEffect transition="in" filter="fade">
                      <p:cBhvr>
                        <p:cTn dur="500"/>
                        <p:tgtEl>
                          <p:spTgt spid="9"/>
                        </p:tgtEl>
                      </p:cBhvr>
                    </p:animEffect>
                  </p:childTnLst>
                  <p:subTnLst>
                    <p:animClr clrSpc="rgb" dir="cw">
                      <p:cBhvr override="childStyle">
                        <p:cTn dur="1" fill="hold" display="0" masterRel="nextClick" afterEffect="1"/>
                        <p:tgtEl>
                          <p:spTgt spid="9"/>
                        </p:tgtEl>
                        <p:attrNameLst>
                          <p:attrName>ppt_c</p:attrName>
                        </p:attrNameLst>
                      </p:cBhvr>
                      <p:to>
                        <a:srgbClr val="0B798F"/>
                      </p:to>
                    </p:animClr>
                  </p:subTnLst>
                </p:cTn>
              </p:par>
            </p:tnLst>
          </p:tmpl>
        </p:tmplLst>
      </p:bldP>
    </p:bld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type="obj">
  <p:cSld name="2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03200" y="533400"/>
            <a:ext cx="11785600" cy="685800"/>
          </a:xfrm>
          <a:prstGeom prst="rect">
            <a:avLst/>
          </a:prstGeom>
        </p:spPr>
        <p:txBody>
          <a:bodyPr/>
          <a:lstStyle>
            <a:lvl1pPr algn="ctr">
              <a:defRPr sz="4000" b="1">
                <a:solidFill>
                  <a:srgbClr val="2A547F"/>
                </a:solidFill>
              </a:defRPr>
            </a:lvl1pPr>
          </a:lstStyle>
          <a:p>
            <a:r>
              <a:rPr lang="en-US" dirty="0"/>
              <a:t>Click to edit Master title style</a:t>
            </a:r>
          </a:p>
        </p:txBody>
      </p:sp>
      <p:sp>
        <p:nvSpPr>
          <p:cNvPr id="3" name="Content Placeholder 2"/>
          <p:cNvSpPr>
            <a:spLocks noGrp="1"/>
          </p:cNvSpPr>
          <p:nvPr>
            <p:ph idx="1"/>
          </p:nvPr>
        </p:nvSpPr>
        <p:spPr>
          <a:xfrm>
            <a:off x="609600" y="1447801"/>
            <a:ext cx="10972800" cy="4525963"/>
          </a:xfrm>
          <a:prstGeom prst="rect">
            <a:avLst/>
          </a:prstGeo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Slide Number Placeholder 4"/>
          <p:cNvSpPr>
            <a:spLocks noGrp="1"/>
          </p:cNvSpPr>
          <p:nvPr>
            <p:ph type="sldNum" sz="quarter" idx="4"/>
          </p:nvPr>
        </p:nvSpPr>
        <p:spPr>
          <a:xfrm>
            <a:off x="9347200" y="6492876"/>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12C9336-A718-4A9C-A61A-5379812194CD}" type="slidenum">
              <a:rPr lang="en-US" smtClean="0"/>
              <a:t>‹#›</a:t>
            </a:fld>
            <a:endParaRPr lang="en-US" dirty="0"/>
          </a:p>
        </p:txBody>
      </p:sp>
    </p:spTree>
    <p:extLst>
      <p:ext uri="{BB962C8B-B14F-4D97-AF65-F5344CB8AC3E}">
        <p14:creationId xmlns:p14="http://schemas.microsoft.com/office/powerpoint/2010/main" val="129229058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03200" y="533400"/>
            <a:ext cx="11785600" cy="685800"/>
          </a:xfrm>
          <a:prstGeom prst="rect">
            <a:avLst/>
          </a:prstGeom>
        </p:spPr>
        <p:txBody>
          <a:bodyPr/>
          <a:lstStyle>
            <a:lvl1pPr algn="ctr">
              <a:defRPr sz="4000" b="1">
                <a:solidFill>
                  <a:srgbClr val="2A547F"/>
                </a:solidFill>
              </a:defRPr>
            </a:lvl1pPr>
          </a:lstStyle>
          <a:p>
            <a:r>
              <a:rPr lang="en-US" dirty="0"/>
              <a:t>Click to edit Master title style</a:t>
            </a:r>
          </a:p>
        </p:txBody>
      </p:sp>
      <p:sp>
        <p:nvSpPr>
          <p:cNvPr id="9" name="Slide Number Placeholder 4"/>
          <p:cNvSpPr>
            <a:spLocks noGrp="1"/>
          </p:cNvSpPr>
          <p:nvPr>
            <p:ph type="sldNum" sz="quarter" idx="4"/>
          </p:nvPr>
        </p:nvSpPr>
        <p:spPr>
          <a:xfrm>
            <a:off x="9347200" y="6492876"/>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12C9336-A718-4A9C-A61A-5379812194CD}"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48356979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11752" y="495300"/>
            <a:ext cx="11789664" cy="685800"/>
          </a:xfrm>
          <a:prstGeom prst="rect">
            <a:avLst/>
          </a:prstGeom>
        </p:spPr>
        <p:txBody>
          <a:bodyPr/>
          <a:lstStyle>
            <a:lvl1pPr>
              <a:defRPr sz="4000" b="1">
                <a:solidFill>
                  <a:srgbClr val="2A547F"/>
                </a:solidFill>
                <a:latin typeface="Calibri" panose="020F0502020204030204" pitchFamily="34" charset="0"/>
              </a:defRPr>
            </a:lvl1pPr>
          </a:lstStyle>
          <a:p>
            <a:r>
              <a:rPr lang="en-US" dirty="0"/>
              <a:t>Click to edit Master title style</a:t>
            </a:r>
          </a:p>
        </p:txBody>
      </p:sp>
      <p:sp>
        <p:nvSpPr>
          <p:cNvPr id="4" name="Rectangle 1037"/>
          <p:cNvSpPr>
            <a:spLocks noGrp="1" noChangeArrowheads="1"/>
          </p:cNvSpPr>
          <p:nvPr>
            <p:ph type="dt" sz="half" idx="10"/>
          </p:nvPr>
        </p:nvSpPr>
        <p:spPr>
          <a:xfrm>
            <a:off x="203200" y="6324600"/>
            <a:ext cx="3759200" cy="457200"/>
          </a:xfrm>
          <a:prstGeom prst="rect">
            <a:avLst/>
          </a:prstGeom>
          <a:ln/>
        </p:spPr>
        <p:txBody>
          <a:bodyPr/>
          <a:lstStyle>
            <a:lvl1pPr>
              <a:defRPr/>
            </a:lvl1pPr>
          </a:lstStyle>
          <a:p>
            <a:pPr>
              <a:defRPr/>
            </a:pPr>
            <a:endParaRPr lang="en-US" dirty="0">
              <a:solidFill>
                <a:prstClr val="black"/>
              </a:solidFill>
            </a:endParaRPr>
          </a:p>
        </p:txBody>
      </p:sp>
      <p:sp>
        <p:nvSpPr>
          <p:cNvPr id="5" name="Rectangle 1038"/>
          <p:cNvSpPr>
            <a:spLocks noGrp="1" noChangeArrowheads="1"/>
          </p:cNvSpPr>
          <p:nvPr>
            <p:ph type="ftr" sz="quarter" idx="11"/>
          </p:nvPr>
        </p:nvSpPr>
        <p:spPr>
          <a:ln/>
        </p:spPr>
        <p:txBody>
          <a:bodyPr/>
          <a:lstStyle>
            <a:lvl1pPr>
              <a:defRPr/>
            </a:lvl1pPr>
          </a:lstStyle>
          <a:p>
            <a:pPr>
              <a:defRPr/>
            </a:pPr>
            <a:endParaRPr lang="en-US" dirty="0">
              <a:solidFill>
                <a:prstClr val="black">
                  <a:tint val="75000"/>
                </a:prstClr>
              </a:solidFill>
            </a:endParaRPr>
          </a:p>
        </p:txBody>
      </p:sp>
      <p:sp>
        <p:nvSpPr>
          <p:cNvPr id="6" name="Rectangle 1039"/>
          <p:cNvSpPr>
            <a:spLocks noGrp="1" noChangeArrowheads="1"/>
          </p:cNvSpPr>
          <p:nvPr>
            <p:ph type="sldNum" sz="quarter" idx="12"/>
          </p:nvPr>
        </p:nvSpPr>
        <p:spPr>
          <a:ln/>
        </p:spPr>
        <p:txBody>
          <a:bodyPr/>
          <a:lstStyle>
            <a:lvl1pPr>
              <a:defRPr/>
            </a:lvl1pPr>
          </a:lstStyle>
          <a:p>
            <a:pPr>
              <a:defRPr/>
            </a:pPr>
            <a:fld id="{88AA8DA2-99D1-4607-A62B-1B547612533B}" type="slidenum">
              <a:rPr lang="en-US">
                <a:solidFill>
                  <a:prstClr val="black"/>
                </a:solidFill>
              </a:rPr>
              <a:pPr>
                <a:defRPr/>
              </a:pPr>
              <a:t>‹#›</a:t>
            </a:fld>
            <a:endParaRPr lang="en-US" dirty="0">
              <a:solidFill>
                <a:prstClr val="black"/>
              </a:solidFill>
            </a:endParaRPr>
          </a:p>
        </p:txBody>
      </p:sp>
      <p:sp>
        <p:nvSpPr>
          <p:cNvPr id="8" name="Line 1045"/>
          <p:cNvSpPr>
            <a:spLocks noChangeShapeType="1"/>
          </p:cNvSpPr>
          <p:nvPr userDrawn="1"/>
        </p:nvSpPr>
        <p:spPr bwMode="auto">
          <a:xfrm>
            <a:off x="10584" y="1219200"/>
            <a:ext cx="12192000" cy="0"/>
          </a:xfrm>
          <a:prstGeom prst="line">
            <a:avLst/>
          </a:prstGeom>
          <a:noFill/>
          <a:ln w="25400">
            <a:solidFill>
              <a:schemeClr val="tx2"/>
            </a:solidFill>
            <a:miter lim="800000"/>
            <a:headEnd/>
            <a:tailEnd/>
          </a:ln>
          <a:extLst>
            <a:ext uri="{909E8E84-426E-40DD-AFC4-6F175D3DCCD1}">
              <a14:hiddenFill xmlns:a14="http://schemas.microsoft.com/office/drawing/2010/main">
                <a:noFill/>
              </a14:hiddenFill>
            </a:ext>
          </a:extLst>
        </p:spPr>
        <p:txBody>
          <a:bodyPr wrap="none"/>
          <a:lstStyle/>
          <a:p>
            <a:endParaRPr lang="en-US" sz="1800" dirty="0">
              <a:solidFill>
                <a:prstClr val="black"/>
              </a:solidFill>
            </a:endParaRPr>
          </a:p>
        </p:txBody>
      </p:sp>
      <p:sp>
        <p:nvSpPr>
          <p:cNvPr id="9" name="Rectangle 1036"/>
          <p:cNvSpPr>
            <a:spLocks noGrp="1" noChangeArrowheads="1"/>
          </p:cNvSpPr>
          <p:nvPr>
            <p:ph idx="1"/>
          </p:nvPr>
        </p:nvSpPr>
        <p:spPr bwMode="auto">
          <a:xfrm>
            <a:off x="711200" y="1524000"/>
            <a:ext cx="11074400" cy="487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9015752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animEffect transition="in" filter="fade">
                                      <p:cBhvr>
                                        <p:cTn id="7" dur="500"/>
                                        <p:tgtEl>
                                          <p:spTgt spid="9">
                                            <p:txEl>
                                              <p:pRg st="0" end="0"/>
                                            </p:txEl>
                                          </p:spTgt>
                                        </p:tgtEl>
                                      </p:cBhvr>
                                    </p:animEffect>
                                  </p:childTnLst>
                                  <p:subTnLst>
                                    <p:animClr clrSpc="rgb" dir="cw">
                                      <p:cBhvr override="childStyle">
                                        <p:cTn dur="1" fill="hold" display="0" masterRel="nextClick" afterEffect="1"/>
                                        <p:tgtEl>
                                          <p:spTgt spid="9">
                                            <p:txEl>
                                              <p:pRg st="0" end="0"/>
                                            </p:txEl>
                                          </p:spTgt>
                                        </p:tgtEl>
                                        <p:attrNameLst>
                                          <p:attrName>ppt_c</p:attrName>
                                        </p:attrNameLst>
                                      </p:cBhvr>
                                      <p:to>
                                        <a:srgbClr val="0B798F"/>
                                      </p:to>
                                    </p:animClr>
                                  </p:sub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9">
                                            <p:txEl>
                                              <p:pRg st="1" end="1"/>
                                            </p:txEl>
                                          </p:spTgt>
                                        </p:tgtEl>
                                        <p:attrNameLst>
                                          <p:attrName>style.visibility</p:attrName>
                                        </p:attrNameLst>
                                      </p:cBhvr>
                                      <p:to>
                                        <p:strVal val="visible"/>
                                      </p:to>
                                    </p:set>
                                    <p:animEffect transition="in" filter="fade">
                                      <p:cBhvr>
                                        <p:cTn id="12" dur="500"/>
                                        <p:tgtEl>
                                          <p:spTgt spid="9">
                                            <p:txEl>
                                              <p:pRg st="1" end="1"/>
                                            </p:txEl>
                                          </p:spTgt>
                                        </p:tgtEl>
                                      </p:cBhvr>
                                    </p:animEffect>
                                  </p:childTnLst>
                                  <p:subTnLst>
                                    <p:animClr clrSpc="rgb" dir="cw">
                                      <p:cBhvr override="childStyle">
                                        <p:cTn dur="1" fill="hold" display="0" masterRel="nextClick" afterEffect="1"/>
                                        <p:tgtEl>
                                          <p:spTgt spid="9">
                                            <p:txEl>
                                              <p:pRg st="1" end="1"/>
                                            </p:txEl>
                                          </p:spTgt>
                                        </p:tgtEl>
                                        <p:attrNameLst>
                                          <p:attrName>ppt_c</p:attrName>
                                        </p:attrNameLst>
                                      </p:cBhvr>
                                      <p:to>
                                        <a:srgbClr val="0B798F"/>
                                      </p:to>
                                    </p:animClr>
                                  </p:sub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9">
                                            <p:txEl>
                                              <p:pRg st="2" end="2"/>
                                            </p:txEl>
                                          </p:spTgt>
                                        </p:tgtEl>
                                        <p:attrNameLst>
                                          <p:attrName>style.visibility</p:attrName>
                                        </p:attrNameLst>
                                      </p:cBhvr>
                                      <p:to>
                                        <p:strVal val="visible"/>
                                      </p:to>
                                    </p:set>
                                    <p:animEffect transition="in" filter="fade">
                                      <p:cBhvr>
                                        <p:cTn id="17" dur="500"/>
                                        <p:tgtEl>
                                          <p:spTgt spid="9">
                                            <p:txEl>
                                              <p:pRg st="2" end="2"/>
                                            </p:txEl>
                                          </p:spTgt>
                                        </p:tgtEl>
                                      </p:cBhvr>
                                    </p:animEffect>
                                  </p:childTnLst>
                                  <p:subTnLst>
                                    <p:animClr clrSpc="rgb" dir="cw">
                                      <p:cBhvr override="childStyle">
                                        <p:cTn dur="1" fill="hold" display="0" masterRel="nextClick" afterEffect="1"/>
                                        <p:tgtEl>
                                          <p:spTgt spid="9">
                                            <p:txEl>
                                              <p:pRg st="2" end="2"/>
                                            </p:txEl>
                                          </p:spTgt>
                                        </p:tgtEl>
                                        <p:attrNameLst>
                                          <p:attrName>ppt_c</p:attrName>
                                        </p:attrNameLst>
                                      </p:cBhvr>
                                      <p:to>
                                        <a:srgbClr val="0B798F"/>
                                      </p:to>
                                    </p:animClr>
                                  </p:sub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9">
                                            <p:txEl>
                                              <p:pRg st="3" end="3"/>
                                            </p:txEl>
                                          </p:spTgt>
                                        </p:tgtEl>
                                        <p:attrNameLst>
                                          <p:attrName>style.visibility</p:attrName>
                                        </p:attrNameLst>
                                      </p:cBhvr>
                                      <p:to>
                                        <p:strVal val="visible"/>
                                      </p:to>
                                    </p:set>
                                    <p:animEffect transition="in" filter="fade">
                                      <p:cBhvr>
                                        <p:cTn id="22" dur="500"/>
                                        <p:tgtEl>
                                          <p:spTgt spid="9">
                                            <p:txEl>
                                              <p:pRg st="3" end="3"/>
                                            </p:txEl>
                                          </p:spTgt>
                                        </p:tgtEl>
                                      </p:cBhvr>
                                    </p:animEffect>
                                  </p:childTnLst>
                                  <p:subTnLst>
                                    <p:animClr clrSpc="rgb" dir="cw">
                                      <p:cBhvr override="childStyle">
                                        <p:cTn dur="1" fill="hold" display="0" masterRel="nextClick" afterEffect="1"/>
                                        <p:tgtEl>
                                          <p:spTgt spid="9">
                                            <p:txEl>
                                              <p:pRg st="3" end="3"/>
                                            </p:txEl>
                                          </p:spTgt>
                                        </p:tgtEl>
                                        <p:attrNameLst>
                                          <p:attrName>ppt_c</p:attrName>
                                        </p:attrNameLst>
                                      </p:cBhvr>
                                      <p:to>
                                        <a:srgbClr val="0B798F"/>
                                      </p:to>
                                    </p:animClr>
                                  </p:sub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9">
                                            <p:txEl>
                                              <p:pRg st="4" end="4"/>
                                            </p:txEl>
                                          </p:spTgt>
                                        </p:tgtEl>
                                        <p:attrNameLst>
                                          <p:attrName>style.visibility</p:attrName>
                                        </p:attrNameLst>
                                      </p:cBhvr>
                                      <p:to>
                                        <p:strVal val="visible"/>
                                      </p:to>
                                    </p:set>
                                    <p:animEffect transition="in" filter="fade">
                                      <p:cBhvr>
                                        <p:cTn id="27" dur="500"/>
                                        <p:tgtEl>
                                          <p:spTgt spid="9">
                                            <p:txEl>
                                              <p:pRg st="4" end="4"/>
                                            </p:txEl>
                                          </p:spTgt>
                                        </p:tgtEl>
                                      </p:cBhvr>
                                    </p:animEffect>
                                  </p:childTnLst>
                                  <p:subTnLst>
                                    <p:animClr clrSpc="rgb" dir="cw">
                                      <p:cBhvr override="childStyle">
                                        <p:cTn dur="1" fill="hold" display="0" masterRel="nextClick" afterEffect="1"/>
                                        <p:tgtEl>
                                          <p:spTgt spid="9">
                                            <p:txEl>
                                              <p:pRg st="4" end="4"/>
                                            </p:txEl>
                                          </p:spTgt>
                                        </p:tgtEl>
                                        <p:attrNameLst>
                                          <p:attrName>ppt_c</p:attrName>
                                        </p:attrNameLst>
                                      </p:cBhvr>
                                      <p:to>
                                        <a:srgbClr val="0B798F"/>
                                      </p:to>
                                    </p:animClr>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build="p" bldLvl="5">
        <p:tmplLst>
          <p:tmpl lvl="1">
            <p:tnLst>
              <p:par>
                <p:cTn presetID="10" presetClass="entr" presetSubtype="0" fill="hold" nodeType="clickEffect">
                  <p:stCondLst>
                    <p:cond delay="0"/>
                  </p:stCondLst>
                  <p:childTnLst>
                    <p:set>
                      <p:cBhvr>
                        <p:cTn dur="1" fill="hold">
                          <p:stCondLst>
                            <p:cond delay="0"/>
                          </p:stCondLst>
                        </p:cTn>
                        <p:tgtEl>
                          <p:spTgt spid="9"/>
                        </p:tgtEl>
                        <p:attrNameLst>
                          <p:attrName>style.visibility</p:attrName>
                        </p:attrNameLst>
                      </p:cBhvr>
                      <p:to>
                        <p:strVal val="visible"/>
                      </p:to>
                    </p:set>
                    <p:animEffect transition="in" filter="fade">
                      <p:cBhvr>
                        <p:cTn dur="500"/>
                        <p:tgtEl>
                          <p:spTgt spid="9"/>
                        </p:tgtEl>
                      </p:cBhvr>
                    </p:animEffect>
                  </p:childTnLst>
                  <p:subTnLst>
                    <p:animClr clrSpc="rgb" dir="cw">
                      <p:cBhvr override="childStyle">
                        <p:cTn dur="1" fill="hold" display="0" masterRel="nextClick" afterEffect="1"/>
                        <p:tgtEl>
                          <p:spTgt spid="9"/>
                        </p:tgtEl>
                        <p:attrNameLst>
                          <p:attrName>ppt_c</p:attrName>
                        </p:attrNameLst>
                      </p:cBhvr>
                      <p:to>
                        <a:srgbClr val="0B798F"/>
                      </p:to>
                    </p:animClr>
                  </p:subTnLst>
                </p:cTn>
              </p:par>
            </p:tnLst>
          </p:tmpl>
          <p:tmpl lvl="2">
            <p:tnLst>
              <p:par>
                <p:cTn presetID="10" presetClass="entr" presetSubtype="0" fill="hold" nodeType="clickEffect">
                  <p:stCondLst>
                    <p:cond delay="0"/>
                  </p:stCondLst>
                  <p:childTnLst>
                    <p:set>
                      <p:cBhvr>
                        <p:cTn dur="1" fill="hold">
                          <p:stCondLst>
                            <p:cond delay="0"/>
                          </p:stCondLst>
                        </p:cTn>
                        <p:tgtEl>
                          <p:spTgt spid="9"/>
                        </p:tgtEl>
                        <p:attrNameLst>
                          <p:attrName>style.visibility</p:attrName>
                        </p:attrNameLst>
                      </p:cBhvr>
                      <p:to>
                        <p:strVal val="visible"/>
                      </p:to>
                    </p:set>
                    <p:animEffect transition="in" filter="fade">
                      <p:cBhvr>
                        <p:cTn dur="500"/>
                        <p:tgtEl>
                          <p:spTgt spid="9"/>
                        </p:tgtEl>
                      </p:cBhvr>
                    </p:animEffect>
                  </p:childTnLst>
                  <p:subTnLst>
                    <p:animClr clrSpc="rgb" dir="cw">
                      <p:cBhvr override="childStyle">
                        <p:cTn dur="1" fill="hold" display="0" masterRel="nextClick" afterEffect="1"/>
                        <p:tgtEl>
                          <p:spTgt spid="9"/>
                        </p:tgtEl>
                        <p:attrNameLst>
                          <p:attrName>ppt_c</p:attrName>
                        </p:attrNameLst>
                      </p:cBhvr>
                      <p:to>
                        <a:srgbClr val="0B798F"/>
                      </p:to>
                    </p:animClr>
                  </p:subTnLst>
                </p:cTn>
              </p:par>
            </p:tnLst>
          </p:tmpl>
          <p:tmpl lvl="3">
            <p:tnLst>
              <p:par>
                <p:cTn presetID="10" presetClass="entr" presetSubtype="0" fill="hold" nodeType="clickEffect">
                  <p:stCondLst>
                    <p:cond delay="0"/>
                  </p:stCondLst>
                  <p:childTnLst>
                    <p:set>
                      <p:cBhvr>
                        <p:cTn dur="1" fill="hold">
                          <p:stCondLst>
                            <p:cond delay="0"/>
                          </p:stCondLst>
                        </p:cTn>
                        <p:tgtEl>
                          <p:spTgt spid="9"/>
                        </p:tgtEl>
                        <p:attrNameLst>
                          <p:attrName>style.visibility</p:attrName>
                        </p:attrNameLst>
                      </p:cBhvr>
                      <p:to>
                        <p:strVal val="visible"/>
                      </p:to>
                    </p:set>
                    <p:animEffect transition="in" filter="fade">
                      <p:cBhvr>
                        <p:cTn dur="500"/>
                        <p:tgtEl>
                          <p:spTgt spid="9"/>
                        </p:tgtEl>
                      </p:cBhvr>
                    </p:animEffect>
                  </p:childTnLst>
                  <p:subTnLst>
                    <p:animClr clrSpc="rgb" dir="cw">
                      <p:cBhvr override="childStyle">
                        <p:cTn dur="1" fill="hold" display="0" masterRel="nextClick" afterEffect="1"/>
                        <p:tgtEl>
                          <p:spTgt spid="9"/>
                        </p:tgtEl>
                        <p:attrNameLst>
                          <p:attrName>ppt_c</p:attrName>
                        </p:attrNameLst>
                      </p:cBhvr>
                      <p:to>
                        <a:srgbClr val="0B798F"/>
                      </p:to>
                    </p:animClr>
                  </p:subTnLst>
                </p:cTn>
              </p:par>
            </p:tnLst>
          </p:tmpl>
          <p:tmpl lvl="4">
            <p:tnLst>
              <p:par>
                <p:cTn presetID="10" presetClass="entr" presetSubtype="0" fill="hold" nodeType="clickEffect">
                  <p:stCondLst>
                    <p:cond delay="0"/>
                  </p:stCondLst>
                  <p:childTnLst>
                    <p:set>
                      <p:cBhvr>
                        <p:cTn dur="1" fill="hold">
                          <p:stCondLst>
                            <p:cond delay="0"/>
                          </p:stCondLst>
                        </p:cTn>
                        <p:tgtEl>
                          <p:spTgt spid="9"/>
                        </p:tgtEl>
                        <p:attrNameLst>
                          <p:attrName>style.visibility</p:attrName>
                        </p:attrNameLst>
                      </p:cBhvr>
                      <p:to>
                        <p:strVal val="visible"/>
                      </p:to>
                    </p:set>
                    <p:animEffect transition="in" filter="fade">
                      <p:cBhvr>
                        <p:cTn dur="500"/>
                        <p:tgtEl>
                          <p:spTgt spid="9"/>
                        </p:tgtEl>
                      </p:cBhvr>
                    </p:animEffect>
                  </p:childTnLst>
                  <p:subTnLst>
                    <p:animClr clrSpc="rgb" dir="cw">
                      <p:cBhvr override="childStyle">
                        <p:cTn dur="1" fill="hold" display="0" masterRel="nextClick" afterEffect="1"/>
                        <p:tgtEl>
                          <p:spTgt spid="9"/>
                        </p:tgtEl>
                        <p:attrNameLst>
                          <p:attrName>ppt_c</p:attrName>
                        </p:attrNameLst>
                      </p:cBhvr>
                      <p:to>
                        <a:srgbClr val="0B798F"/>
                      </p:to>
                    </p:animClr>
                  </p:subTnLst>
                </p:cTn>
              </p:par>
            </p:tnLst>
          </p:tmpl>
          <p:tmpl lvl="5">
            <p:tnLst>
              <p:par>
                <p:cTn presetID="10" presetClass="entr" presetSubtype="0" fill="hold" nodeType="clickEffect">
                  <p:stCondLst>
                    <p:cond delay="0"/>
                  </p:stCondLst>
                  <p:childTnLst>
                    <p:set>
                      <p:cBhvr>
                        <p:cTn dur="1" fill="hold">
                          <p:stCondLst>
                            <p:cond delay="0"/>
                          </p:stCondLst>
                        </p:cTn>
                        <p:tgtEl>
                          <p:spTgt spid="9"/>
                        </p:tgtEl>
                        <p:attrNameLst>
                          <p:attrName>style.visibility</p:attrName>
                        </p:attrNameLst>
                      </p:cBhvr>
                      <p:to>
                        <p:strVal val="visible"/>
                      </p:to>
                    </p:set>
                    <p:animEffect transition="in" filter="fade">
                      <p:cBhvr>
                        <p:cTn dur="500"/>
                        <p:tgtEl>
                          <p:spTgt spid="9"/>
                        </p:tgtEl>
                      </p:cBhvr>
                    </p:animEffect>
                  </p:childTnLst>
                  <p:subTnLst>
                    <p:animClr clrSpc="rgb" dir="cw">
                      <p:cBhvr override="childStyle">
                        <p:cTn dur="1" fill="hold" display="0" masterRel="nextClick" afterEffect="1"/>
                        <p:tgtEl>
                          <p:spTgt spid="9"/>
                        </p:tgtEl>
                        <p:attrNameLst>
                          <p:attrName>ppt_c</p:attrName>
                        </p:attrNameLst>
                      </p:cBhvr>
                      <p:to>
                        <a:srgbClr val="0B798F"/>
                      </p:to>
                    </p:animClr>
                  </p:subTnLst>
                </p:cTn>
              </p:par>
            </p:tnLst>
          </p:tmpl>
        </p:tmplLst>
      </p:bldP>
    </p:bld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type="obj">
  <p:cSld name="2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03200" y="533400"/>
            <a:ext cx="11785600" cy="685800"/>
          </a:xfrm>
          <a:prstGeom prst="rect">
            <a:avLst/>
          </a:prstGeom>
        </p:spPr>
        <p:txBody>
          <a:bodyPr/>
          <a:lstStyle>
            <a:lvl1pPr algn="ctr">
              <a:defRPr sz="4000" b="1">
                <a:solidFill>
                  <a:srgbClr val="2A547F"/>
                </a:solidFill>
              </a:defRPr>
            </a:lvl1pPr>
          </a:lstStyle>
          <a:p>
            <a:r>
              <a:rPr lang="en-US" dirty="0"/>
              <a:t>Click to edit Master title style</a:t>
            </a:r>
          </a:p>
        </p:txBody>
      </p:sp>
      <p:sp>
        <p:nvSpPr>
          <p:cNvPr id="3" name="Content Placeholder 2"/>
          <p:cNvSpPr>
            <a:spLocks noGrp="1"/>
          </p:cNvSpPr>
          <p:nvPr>
            <p:ph idx="1"/>
          </p:nvPr>
        </p:nvSpPr>
        <p:spPr>
          <a:xfrm>
            <a:off x="609600" y="1447801"/>
            <a:ext cx="10972800" cy="4525963"/>
          </a:xfrm>
          <a:prstGeom prst="rect">
            <a:avLst/>
          </a:prstGeo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Slide Number Placeholder 4"/>
          <p:cNvSpPr>
            <a:spLocks noGrp="1"/>
          </p:cNvSpPr>
          <p:nvPr>
            <p:ph type="sldNum" sz="quarter" idx="4"/>
          </p:nvPr>
        </p:nvSpPr>
        <p:spPr>
          <a:xfrm>
            <a:off x="9347200" y="6492876"/>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12C9336-A718-4A9C-A61A-5379812194CD}"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20134821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Rectangle 1037"/>
          <p:cNvSpPr>
            <a:spLocks noGrp="1" noChangeArrowheads="1"/>
          </p:cNvSpPr>
          <p:nvPr>
            <p:ph type="dt" sz="half" idx="10"/>
          </p:nvPr>
        </p:nvSpPr>
        <p:spPr>
          <a:ln/>
        </p:spPr>
        <p:txBody>
          <a:bodyPr/>
          <a:lstStyle>
            <a:lvl1pPr>
              <a:defRPr/>
            </a:lvl1pPr>
          </a:lstStyle>
          <a:p>
            <a:pPr>
              <a:defRPr/>
            </a:pPr>
            <a:endParaRPr lang="en-US" dirty="0">
              <a:solidFill>
                <a:prstClr val="black"/>
              </a:solidFill>
            </a:endParaRPr>
          </a:p>
        </p:txBody>
      </p:sp>
      <p:sp>
        <p:nvSpPr>
          <p:cNvPr id="3" name="Rectangle 1038"/>
          <p:cNvSpPr>
            <a:spLocks noGrp="1" noChangeArrowheads="1"/>
          </p:cNvSpPr>
          <p:nvPr>
            <p:ph type="ftr" sz="quarter" idx="11"/>
          </p:nvPr>
        </p:nvSpPr>
        <p:spPr>
          <a:ln/>
        </p:spPr>
        <p:txBody>
          <a:bodyPr/>
          <a:lstStyle>
            <a:lvl1pPr>
              <a:defRPr/>
            </a:lvl1pPr>
          </a:lstStyle>
          <a:p>
            <a:pPr>
              <a:defRPr/>
            </a:pPr>
            <a:endParaRPr lang="en-US" dirty="0">
              <a:solidFill>
                <a:prstClr val="black">
                  <a:tint val="75000"/>
                </a:prstClr>
              </a:solidFill>
            </a:endParaRPr>
          </a:p>
        </p:txBody>
      </p:sp>
      <p:sp>
        <p:nvSpPr>
          <p:cNvPr id="4" name="Rectangle 1039"/>
          <p:cNvSpPr>
            <a:spLocks noGrp="1" noChangeArrowheads="1"/>
          </p:cNvSpPr>
          <p:nvPr>
            <p:ph type="sldNum" sz="quarter" idx="12"/>
          </p:nvPr>
        </p:nvSpPr>
        <p:spPr>
          <a:ln/>
        </p:spPr>
        <p:txBody>
          <a:bodyPr/>
          <a:lstStyle>
            <a:lvl1pPr>
              <a:defRPr/>
            </a:lvl1pPr>
          </a:lstStyle>
          <a:p>
            <a:fld id="{49A529CB-D62B-493E-8480-B1FCFA2404C7}" type="slidenum">
              <a:rPr lang="en-US" altLang="en-US">
                <a:solidFill>
                  <a:prstClr val="black"/>
                </a:solidFill>
              </a:rPr>
              <a:pPr/>
              <a:t>‹#›</a:t>
            </a:fld>
            <a:endParaRPr lang="en-US" altLang="en-US" dirty="0">
              <a:solidFill>
                <a:prstClr val="black"/>
              </a:solidFill>
            </a:endParaRPr>
          </a:p>
        </p:txBody>
      </p:sp>
      <p:pic>
        <p:nvPicPr>
          <p:cNvPr id="5" name="Picture 4"/>
          <p:cNvPicPr>
            <a:picLocks noChangeAspect="1"/>
          </p:cNvPicPr>
          <p:nvPr userDrawn="1"/>
        </p:nvPicPr>
        <p:blipFill>
          <a:blip r:embed="rId2"/>
          <a:stretch>
            <a:fillRect/>
          </a:stretch>
        </p:blipFill>
        <p:spPr>
          <a:xfrm>
            <a:off x="10098619" y="-76200"/>
            <a:ext cx="2105335" cy="1469263"/>
          </a:xfrm>
          <a:prstGeom prst="rect">
            <a:avLst/>
          </a:prstGeom>
        </p:spPr>
      </p:pic>
    </p:spTree>
    <p:extLst>
      <p:ext uri="{BB962C8B-B14F-4D97-AF65-F5344CB8AC3E}">
        <p14:creationId xmlns:p14="http://schemas.microsoft.com/office/powerpoint/2010/main" val="37217885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03200" y="533400"/>
            <a:ext cx="11785600" cy="685800"/>
          </a:xfrm>
          <a:prstGeom prst="rect">
            <a:avLst/>
          </a:prstGeom>
        </p:spPr>
        <p:txBody>
          <a:bodyPr/>
          <a:lstStyle>
            <a:lvl1pPr algn="ctr">
              <a:defRPr sz="4000" b="1">
                <a:solidFill>
                  <a:srgbClr val="2A547F"/>
                </a:solidFill>
              </a:defRPr>
            </a:lvl1pPr>
          </a:lstStyle>
          <a:p>
            <a:r>
              <a:rPr lang="en-US" dirty="0"/>
              <a:t>Click to edit Master title style</a:t>
            </a:r>
          </a:p>
        </p:txBody>
      </p:sp>
      <p:sp>
        <p:nvSpPr>
          <p:cNvPr id="9" name="Slide Number Placeholder 4"/>
          <p:cNvSpPr>
            <a:spLocks noGrp="1"/>
          </p:cNvSpPr>
          <p:nvPr>
            <p:ph type="sldNum" sz="quarter" idx="4"/>
          </p:nvPr>
        </p:nvSpPr>
        <p:spPr>
          <a:xfrm>
            <a:off x="9347200" y="6492876"/>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12C9336-A718-4A9C-A61A-5379812194CD}"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04861344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cSld name="1_Title and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4134" b="0" i="0">
                <a:solidFill>
                  <a:srgbClr val="0D2579"/>
                </a:solidFill>
                <a:latin typeface="Book Antiqua"/>
                <a:cs typeface="Book Antiqua"/>
              </a:defRPr>
            </a:lvl1pPr>
          </a:lstStyle>
          <a:p>
            <a:endParaRPr/>
          </a:p>
        </p:txBody>
      </p:sp>
      <p:sp>
        <p:nvSpPr>
          <p:cNvPr id="3" name="Holder 3"/>
          <p:cNvSpPr>
            <a:spLocks noGrp="1"/>
          </p:cNvSpPr>
          <p:nvPr>
            <p:ph type="body" idx="1"/>
          </p:nvPr>
        </p:nvSpPr>
        <p:spPr/>
        <p:txBody>
          <a:bodyPr lIns="0" tIns="0" rIns="0" bIns="0"/>
          <a:lstStyle>
            <a:lvl1pPr>
              <a:defRPr sz="8334" b="1" i="0">
                <a:solidFill>
                  <a:srgbClr val="0D2579"/>
                </a:solidFill>
                <a:latin typeface="Calibri"/>
                <a:cs typeface="Calibri"/>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dirty="0"/>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6/30/2025</a:t>
            </a:fld>
            <a:endParaRPr lang="en-US" dirty="0"/>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dirty="0"/>
          </a:p>
        </p:txBody>
      </p:sp>
    </p:spTree>
    <p:extLst>
      <p:ext uri="{BB962C8B-B14F-4D97-AF65-F5344CB8AC3E}">
        <p14:creationId xmlns:p14="http://schemas.microsoft.com/office/powerpoint/2010/main" val="404860183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11752" y="495300"/>
            <a:ext cx="11789664" cy="685800"/>
          </a:xfrm>
          <a:prstGeom prst="rect">
            <a:avLst/>
          </a:prstGeom>
        </p:spPr>
        <p:txBody>
          <a:bodyPr/>
          <a:lstStyle>
            <a:lvl1pPr>
              <a:defRPr sz="4000" b="1">
                <a:solidFill>
                  <a:srgbClr val="2A547F"/>
                </a:solidFill>
                <a:latin typeface="Calibri" panose="020F0502020204030204" pitchFamily="34" charset="0"/>
              </a:defRPr>
            </a:lvl1pPr>
          </a:lstStyle>
          <a:p>
            <a:r>
              <a:rPr lang="en-US" dirty="0"/>
              <a:t>Click to edit Master title style</a:t>
            </a:r>
          </a:p>
        </p:txBody>
      </p:sp>
      <p:sp>
        <p:nvSpPr>
          <p:cNvPr id="4" name="Rectangle 1037"/>
          <p:cNvSpPr>
            <a:spLocks noGrp="1" noChangeArrowheads="1"/>
          </p:cNvSpPr>
          <p:nvPr>
            <p:ph type="dt" sz="half" idx="10"/>
          </p:nvPr>
        </p:nvSpPr>
        <p:spPr>
          <a:xfrm>
            <a:off x="203200" y="6324600"/>
            <a:ext cx="3759200" cy="457200"/>
          </a:xfrm>
          <a:prstGeom prst="rect">
            <a:avLst/>
          </a:prstGeom>
          <a:ln/>
        </p:spPr>
        <p:txBody>
          <a:bodyPr/>
          <a:lstStyle>
            <a:lvl1pPr>
              <a:defRPr/>
            </a:lvl1pPr>
          </a:lstStyle>
          <a:p>
            <a:pPr>
              <a:defRPr/>
            </a:pPr>
            <a:endParaRPr lang="en-US" dirty="0">
              <a:solidFill>
                <a:prstClr val="black"/>
              </a:solidFill>
            </a:endParaRPr>
          </a:p>
        </p:txBody>
      </p:sp>
      <p:sp>
        <p:nvSpPr>
          <p:cNvPr id="5" name="Rectangle 1038"/>
          <p:cNvSpPr>
            <a:spLocks noGrp="1" noChangeArrowheads="1"/>
          </p:cNvSpPr>
          <p:nvPr>
            <p:ph type="ftr" sz="quarter" idx="11"/>
          </p:nvPr>
        </p:nvSpPr>
        <p:spPr>
          <a:ln/>
        </p:spPr>
        <p:txBody>
          <a:bodyPr/>
          <a:lstStyle>
            <a:lvl1pPr>
              <a:defRPr/>
            </a:lvl1pPr>
          </a:lstStyle>
          <a:p>
            <a:pPr>
              <a:defRPr/>
            </a:pPr>
            <a:endParaRPr lang="en-US" dirty="0">
              <a:solidFill>
                <a:prstClr val="black">
                  <a:tint val="75000"/>
                </a:prstClr>
              </a:solidFill>
            </a:endParaRPr>
          </a:p>
        </p:txBody>
      </p:sp>
      <p:sp>
        <p:nvSpPr>
          <p:cNvPr id="6" name="Rectangle 1039"/>
          <p:cNvSpPr>
            <a:spLocks noGrp="1" noChangeArrowheads="1"/>
          </p:cNvSpPr>
          <p:nvPr>
            <p:ph type="sldNum" sz="quarter" idx="12"/>
          </p:nvPr>
        </p:nvSpPr>
        <p:spPr>
          <a:ln/>
        </p:spPr>
        <p:txBody>
          <a:bodyPr/>
          <a:lstStyle>
            <a:lvl1pPr>
              <a:defRPr/>
            </a:lvl1pPr>
          </a:lstStyle>
          <a:p>
            <a:pPr>
              <a:defRPr/>
            </a:pPr>
            <a:fld id="{88AA8DA2-99D1-4607-A62B-1B547612533B}" type="slidenum">
              <a:rPr lang="en-US">
                <a:solidFill>
                  <a:prstClr val="black"/>
                </a:solidFill>
              </a:rPr>
              <a:pPr>
                <a:defRPr/>
              </a:pPr>
              <a:t>‹#›</a:t>
            </a:fld>
            <a:endParaRPr lang="en-US" dirty="0">
              <a:solidFill>
                <a:prstClr val="black"/>
              </a:solidFill>
            </a:endParaRPr>
          </a:p>
        </p:txBody>
      </p:sp>
      <p:sp>
        <p:nvSpPr>
          <p:cNvPr id="8" name="Line 1045"/>
          <p:cNvSpPr>
            <a:spLocks noChangeShapeType="1"/>
          </p:cNvSpPr>
          <p:nvPr userDrawn="1"/>
        </p:nvSpPr>
        <p:spPr bwMode="auto">
          <a:xfrm>
            <a:off x="10584" y="1219200"/>
            <a:ext cx="12192000" cy="0"/>
          </a:xfrm>
          <a:prstGeom prst="line">
            <a:avLst/>
          </a:prstGeom>
          <a:noFill/>
          <a:ln w="25400">
            <a:solidFill>
              <a:schemeClr val="tx2"/>
            </a:solidFill>
            <a:miter lim="800000"/>
            <a:headEnd/>
            <a:tailEnd/>
          </a:ln>
          <a:extLst>
            <a:ext uri="{909E8E84-426E-40DD-AFC4-6F175D3DCCD1}">
              <a14:hiddenFill xmlns:a14="http://schemas.microsoft.com/office/drawing/2010/main">
                <a:noFill/>
              </a14:hiddenFill>
            </a:ext>
          </a:extLst>
        </p:spPr>
        <p:txBody>
          <a:bodyPr wrap="none"/>
          <a:lstStyle/>
          <a:p>
            <a:endParaRPr lang="en-US" sz="1800" dirty="0">
              <a:solidFill>
                <a:prstClr val="black"/>
              </a:solidFill>
            </a:endParaRPr>
          </a:p>
        </p:txBody>
      </p:sp>
      <p:sp>
        <p:nvSpPr>
          <p:cNvPr id="9" name="Rectangle 1036"/>
          <p:cNvSpPr>
            <a:spLocks noGrp="1" noChangeArrowheads="1"/>
          </p:cNvSpPr>
          <p:nvPr>
            <p:ph idx="1"/>
          </p:nvPr>
        </p:nvSpPr>
        <p:spPr bwMode="auto">
          <a:xfrm>
            <a:off x="711200" y="1524000"/>
            <a:ext cx="11074400" cy="487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8898743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animEffect transition="in" filter="fade">
                                      <p:cBhvr>
                                        <p:cTn id="7" dur="500"/>
                                        <p:tgtEl>
                                          <p:spTgt spid="9">
                                            <p:txEl>
                                              <p:pRg st="0" end="0"/>
                                            </p:txEl>
                                          </p:spTgt>
                                        </p:tgtEl>
                                      </p:cBhvr>
                                    </p:animEffect>
                                  </p:childTnLst>
                                  <p:subTnLst>
                                    <p:animClr clrSpc="rgb" dir="cw">
                                      <p:cBhvr override="childStyle">
                                        <p:cTn dur="1" fill="hold" display="0" masterRel="nextClick" afterEffect="1"/>
                                        <p:tgtEl>
                                          <p:spTgt spid="9">
                                            <p:txEl>
                                              <p:pRg st="0" end="0"/>
                                            </p:txEl>
                                          </p:spTgt>
                                        </p:tgtEl>
                                        <p:attrNameLst>
                                          <p:attrName>ppt_c</p:attrName>
                                        </p:attrNameLst>
                                      </p:cBhvr>
                                      <p:to>
                                        <a:srgbClr val="0B798F"/>
                                      </p:to>
                                    </p:animClr>
                                  </p:sub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9">
                                            <p:txEl>
                                              <p:pRg st="1" end="1"/>
                                            </p:txEl>
                                          </p:spTgt>
                                        </p:tgtEl>
                                        <p:attrNameLst>
                                          <p:attrName>style.visibility</p:attrName>
                                        </p:attrNameLst>
                                      </p:cBhvr>
                                      <p:to>
                                        <p:strVal val="visible"/>
                                      </p:to>
                                    </p:set>
                                    <p:animEffect transition="in" filter="fade">
                                      <p:cBhvr>
                                        <p:cTn id="12" dur="500"/>
                                        <p:tgtEl>
                                          <p:spTgt spid="9">
                                            <p:txEl>
                                              <p:pRg st="1" end="1"/>
                                            </p:txEl>
                                          </p:spTgt>
                                        </p:tgtEl>
                                      </p:cBhvr>
                                    </p:animEffect>
                                  </p:childTnLst>
                                  <p:subTnLst>
                                    <p:animClr clrSpc="rgb" dir="cw">
                                      <p:cBhvr override="childStyle">
                                        <p:cTn dur="1" fill="hold" display="0" masterRel="nextClick" afterEffect="1"/>
                                        <p:tgtEl>
                                          <p:spTgt spid="9">
                                            <p:txEl>
                                              <p:pRg st="1" end="1"/>
                                            </p:txEl>
                                          </p:spTgt>
                                        </p:tgtEl>
                                        <p:attrNameLst>
                                          <p:attrName>ppt_c</p:attrName>
                                        </p:attrNameLst>
                                      </p:cBhvr>
                                      <p:to>
                                        <a:srgbClr val="0B798F"/>
                                      </p:to>
                                    </p:animClr>
                                  </p:sub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9">
                                            <p:txEl>
                                              <p:pRg st="2" end="2"/>
                                            </p:txEl>
                                          </p:spTgt>
                                        </p:tgtEl>
                                        <p:attrNameLst>
                                          <p:attrName>style.visibility</p:attrName>
                                        </p:attrNameLst>
                                      </p:cBhvr>
                                      <p:to>
                                        <p:strVal val="visible"/>
                                      </p:to>
                                    </p:set>
                                    <p:animEffect transition="in" filter="fade">
                                      <p:cBhvr>
                                        <p:cTn id="17" dur="500"/>
                                        <p:tgtEl>
                                          <p:spTgt spid="9">
                                            <p:txEl>
                                              <p:pRg st="2" end="2"/>
                                            </p:txEl>
                                          </p:spTgt>
                                        </p:tgtEl>
                                      </p:cBhvr>
                                    </p:animEffect>
                                  </p:childTnLst>
                                  <p:subTnLst>
                                    <p:animClr clrSpc="rgb" dir="cw">
                                      <p:cBhvr override="childStyle">
                                        <p:cTn dur="1" fill="hold" display="0" masterRel="nextClick" afterEffect="1"/>
                                        <p:tgtEl>
                                          <p:spTgt spid="9">
                                            <p:txEl>
                                              <p:pRg st="2" end="2"/>
                                            </p:txEl>
                                          </p:spTgt>
                                        </p:tgtEl>
                                        <p:attrNameLst>
                                          <p:attrName>ppt_c</p:attrName>
                                        </p:attrNameLst>
                                      </p:cBhvr>
                                      <p:to>
                                        <a:srgbClr val="0B798F"/>
                                      </p:to>
                                    </p:animClr>
                                  </p:sub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9">
                                            <p:txEl>
                                              <p:pRg st="3" end="3"/>
                                            </p:txEl>
                                          </p:spTgt>
                                        </p:tgtEl>
                                        <p:attrNameLst>
                                          <p:attrName>style.visibility</p:attrName>
                                        </p:attrNameLst>
                                      </p:cBhvr>
                                      <p:to>
                                        <p:strVal val="visible"/>
                                      </p:to>
                                    </p:set>
                                    <p:animEffect transition="in" filter="fade">
                                      <p:cBhvr>
                                        <p:cTn id="22" dur="500"/>
                                        <p:tgtEl>
                                          <p:spTgt spid="9">
                                            <p:txEl>
                                              <p:pRg st="3" end="3"/>
                                            </p:txEl>
                                          </p:spTgt>
                                        </p:tgtEl>
                                      </p:cBhvr>
                                    </p:animEffect>
                                  </p:childTnLst>
                                  <p:subTnLst>
                                    <p:animClr clrSpc="rgb" dir="cw">
                                      <p:cBhvr override="childStyle">
                                        <p:cTn dur="1" fill="hold" display="0" masterRel="nextClick" afterEffect="1"/>
                                        <p:tgtEl>
                                          <p:spTgt spid="9">
                                            <p:txEl>
                                              <p:pRg st="3" end="3"/>
                                            </p:txEl>
                                          </p:spTgt>
                                        </p:tgtEl>
                                        <p:attrNameLst>
                                          <p:attrName>ppt_c</p:attrName>
                                        </p:attrNameLst>
                                      </p:cBhvr>
                                      <p:to>
                                        <a:srgbClr val="0B798F"/>
                                      </p:to>
                                    </p:animClr>
                                  </p:sub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9">
                                            <p:txEl>
                                              <p:pRg st="4" end="4"/>
                                            </p:txEl>
                                          </p:spTgt>
                                        </p:tgtEl>
                                        <p:attrNameLst>
                                          <p:attrName>style.visibility</p:attrName>
                                        </p:attrNameLst>
                                      </p:cBhvr>
                                      <p:to>
                                        <p:strVal val="visible"/>
                                      </p:to>
                                    </p:set>
                                    <p:animEffect transition="in" filter="fade">
                                      <p:cBhvr>
                                        <p:cTn id="27" dur="500"/>
                                        <p:tgtEl>
                                          <p:spTgt spid="9">
                                            <p:txEl>
                                              <p:pRg st="4" end="4"/>
                                            </p:txEl>
                                          </p:spTgt>
                                        </p:tgtEl>
                                      </p:cBhvr>
                                    </p:animEffect>
                                  </p:childTnLst>
                                  <p:subTnLst>
                                    <p:animClr clrSpc="rgb" dir="cw">
                                      <p:cBhvr override="childStyle">
                                        <p:cTn dur="1" fill="hold" display="0" masterRel="nextClick" afterEffect="1"/>
                                        <p:tgtEl>
                                          <p:spTgt spid="9">
                                            <p:txEl>
                                              <p:pRg st="4" end="4"/>
                                            </p:txEl>
                                          </p:spTgt>
                                        </p:tgtEl>
                                        <p:attrNameLst>
                                          <p:attrName>ppt_c</p:attrName>
                                        </p:attrNameLst>
                                      </p:cBhvr>
                                      <p:to>
                                        <a:srgbClr val="0B798F"/>
                                      </p:to>
                                    </p:animClr>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build="p" bldLvl="5">
        <p:tmplLst>
          <p:tmpl lvl="1">
            <p:tnLst>
              <p:par>
                <p:cTn presetID="10" presetClass="entr" presetSubtype="0" fill="hold" nodeType="clickEffect">
                  <p:stCondLst>
                    <p:cond delay="0"/>
                  </p:stCondLst>
                  <p:childTnLst>
                    <p:set>
                      <p:cBhvr>
                        <p:cTn dur="1" fill="hold">
                          <p:stCondLst>
                            <p:cond delay="0"/>
                          </p:stCondLst>
                        </p:cTn>
                        <p:tgtEl>
                          <p:spTgt spid="9"/>
                        </p:tgtEl>
                        <p:attrNameLst>
                          <p:attrName>style.visibility</p:attrName>
                        </p:attrNameLst>
                      </p:cBhvr>
                      <p:to>
                        <p:strVal val="visible"/>
                      </p:to>
                    </p:set>
                    <p:animEffect transition="in" filter="fade">
                      <p:cBhvr>
                        <p:cTn dur="500"/>
                        <p:tgtEl>
                          <p:spTgt spid="9"/>
                        </p:tgtEl>
                      </p:cBhvr>
                    </p:animEffect>
                  </p:childTnLst>
                  <p:subTnLst>
                    <p:animClr clrSpc="rgb" dir="cw">
                      <p:cBhvr override="childStyle">
                        <p:cTn dur="1" fill="hold" display="0" masterRel="nextClick" afterEffect="1"/>
                        <p:tgtEl>
                          <p:spTgt spid="9"/>
                        </p:tgtEl>
                        <p:attrNameLst>
                          <p:attrName>ppt_c</p:attrName>
                        </p:attrNameLst>
                      </p:cBhvr>
                      <p:to>
                        <a:srgbClr val="0B798F"/>
                      </p:to>
                    </p:animClr>
                  </p:subTnLst>
                </p:cTn>
              </p:par>
            </p:tnLst>
          </p:tmpl>
          <p:tmpl lvl="2">
            <p:tnLst>
              <p:par>
                <p:cTn presetID="10" presetClass="entr" presetSubtype="0" fill="hold" nodeType="clickEffect">
                  <p:stCondLst>
                    <p:cond delay="0"/>
                  </p:stCondLst>
                  <p:childTnLst>
                    <p:set>
                      <p:cBhvr>
                        <p:cTn dur="1" fill="hold">
                          <p:stCondLst>
                            <p:cond delay="0"/>
                          </p:stCondLst>
                        </p:cTn>
                        <p:tgtEl>
                          <p:spTgt spid="9"/>
                        </p:tgtEl>
                        <p:attrNameLst>
                          <p:attrName>style.visibility</p:attrName>
                        </p:attrNameLst>
                      </p:cBhvr>
                      <p:to>
                        <p:strVal val="visible"/>
                      </p:to>
                    </p:set>
                    <p:animEffect transition="in" filter="fade">
                      <p:cBhvr>
                        <p:cTn dur="500"/>
                        <p:tgtEl>
                          <p:spTgt spid="9"/>
                        </p:tgtEl>
                      </p:cBhvr>
                    </p:animEffect>
                  </p:childTnLst>
                  <p:subTnLst>
                    <p:animClr clrSpc="rgb" dir="cw">
                      <p:cBhvr override="childStyle">
                        <p:cTn dur="1" fill="hold" display="0" masterRel="nextClick" afterEffect="1"/>
                        <p:tgtEl>
                          <p:spTgt spid="9"/>
                        </p:tgtEl>
                        <p:attrNameLst>
                          <p:attrName>ppt_c</p:attrName>
                        </p:attrNameLst>
                      </p:cBhvr>
                      <p:to>
                        <a:srgbClr val="0B798F"/>
                      </p:to>
                    </p:animClr>
                  </p:subTnLst>
                </p:cTn>
              </p:par>
            </p:tnLst>
          </p:tmpl>
          <p:tmpl lvl="3">
            <p:tnLst>
              <p:par>
                <p:cTn presetID="10" presetClass="entr" presetSubtype="0" fill="hold" nodeType="clickEffect">
                  <p:stCondLst>
                    <p:cond delay="0"/>
                  </p:stCondLst>
                  <p:childTnLst>
                    <p:set>
                      <p:cBhvr>
                        <p:cTn dur="1" fill="hold">
                          <p:stCondLst>
                            <p:cond delay="0"/>
                          </p:stCondLst>
                        </p:cTn>
                        <p:tgtEl>
                          <p:spTgt spid="9"/>
                        </p:tgtEl>
                        <p:attrNameLst>
                          <p:attrName>style.visibility</p:attrName>
                        </p:attrNameLst>
                      </p:cBhvr>
                      <p:to>
                        <p:strVal val="visible"/>
                      </p:to>
                    </p:set>
                    <p:animEffect transition="in" filter="fade">
                      <p:cBhvr>
                        <p:cTn dur="500"/>
                        <p:tgtEl>
                          <p:spTgt spid="9"/>
                        </p:tgtEl>
                      </p:cBhvr>
                    </p:animEffect>
                  </p:childTnLst>
                  <p:subTnLst>
                    <p:animClr clrSpc="rgb" dir="cw">
                      <p:cBhvr override="childStyle">
                        <p:cTn dur="1" fill="hold" display="0" masterRel="nextClick" afterEffect="1"/>
                        <p:tgtEl>
                          <p:spTgt spid="9"/>
                        </p:tgtEl>
                        <p:attrNameLst>
                          <p:attrName>ppt_c</p:attrName>
                        </p:attrNameLst>
                      </p:cBhvr>
                      <p:to>
                        <a:srgbClr val="0B798F"/>
                      </p:to>
                    </p:animClr>
                  </p:subTnLst>
                </p:cTn>
              </p:par>
            </p:tnLst>
          </p:tmpl>
          <p:tmpl lvl="4">
            <p:tnLst>
              <p:par>
                <p:cTn presetID="10" presetClass="entr" presetSubtype="0" fill="hold" nodeType="clickEffect">
                  <p:stCondLst>
                    <p:cond delay="0"/>
                  </p:stCondLst>
                  <p:childTnLst>
                    <p:set>
                      <p:cBhvr>
                        <p:cTn dur="1" fill="hold">
                          <p:stCondLst>
                            <p:cond delay="0"/>
                          </p:stCondLst>
                        </p:cTn>
                        <p:tgtEl>
                          <p:spTgt spid="9"/>
                        </p:tgtEl>
                        <p:attrNameLst>
                          <p:attrName>style.visibility</p:attrName>
                        </p:attrNameLst>
                      </p:cBhvr>
                      <p:to>
                        <p:strVal val="visible"/>
                      </p:to>
                    </p:set>
                    <p:animEffect transition="in" filter="fade">
                      <p:cBhvr>
                        <p:cTn dur="500"/>
                        <p:tgtEl>
                          <p:spTgt spid="9"/>
                        </p:tgtEl>
                      </p:cBhvr>
                    </p:animEffect>
                  </p:childTnLst>
                  <p:subTnLst>
                    <p:animClr clrSpc="rgb" dir="cw">
                      <p:cBhvr override="childStyle">
                        <p:cTn dur="1" fill="hold" display="0" masterRel="nextClick" afterEffect="1"/>
                        <p:tgtEl>
                          <p:spTgt spid="9"/>
                        </p:tgtEl>
                        <p:attrNameLst>
                          <p:attrName>ppt_c</p:attrName>
                        </p:attrNameLst>
                      </p:cBhvr>
                      <p:to>
                        <a:srgbClr val="0B798F"/>
                      </p:to>
                    </p:animClr>
                  </p:subTnLst>
                </p:cTn>
              </p:par>
            </p:tnLst>
          </p:tmpl>
          <p:tmpl lvl="5">
            <p:tnLst>
              <p:par>
                <p:cTn presetID="10" presetClass="entr" presetSubtype="0" fill="hold" nodeType="clickEffect">
                  <p:stCondLst>
                    <p:cond delay="0"/>
                  </p:stCondLst>
                  <p:childTnLst>
                    <p:set>
                      <p:cBhvr>
                        <p:cTn dur="1" fill="hold">
                          <p:stCondLst>
                            <p:cond delay="0"/>
                          </p:stCondLst>
                        </p:cTn>
                        <p:tgtEl>
                          <p:spTgt spid="9"/>
                        </p:tgtEl>
                        <p:attrNameLst>
                          <p:attrName>style.visibility</p:attrName>
                        </p:attrNameLst>
                      </p:cBhvr>
                      <p:to>
                        <p:strVal val="visible"/>
                      </p:to>
                    </p:set>
                    <p:animEffect transition="in" filter="fade">
                      <p:cBhvr>
                        <p:cTn dur="500"/>
                        <p:tgtEl>
                          <p:spTgt spid="9"/>
                        </p:tgtEl>
                      </p:cBhvr>
                    </p:animEffect>
                  </p:childTnLst>
                  <p:subTnLst>
                    <p:animClr clrSpc="rgb" dir="cw">
                      <p:cBhvr override="childStyle">
                        <p:cTn dur="1" fill="hold" display="0" masterRel="nextClick" afterEffect="1"/>
                        <p:tgtEl>
                          <p:spTgt spid="9"/>
                        </p:tgtEl>
                        <p:attrNameLst>
                          <p:attrName>ppt_c</p:attrName>
                        </p:attrNameLst>
                      </p:cBhvr>
                      <p:to>
                        <a:srgbClr val="0B798F"/>
                      </p:to>
                    </p:animClr>
                  </p:subTnLst>
                </p:cTn>
              </p:par>
            </p:tnLst>
          </p:tmpl>
        </p:tmplLst>
      </p:bldP>
    </p:bld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type="obj">
  <p:cSld name="2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03200" y="533400"/>
            <a:ext cx="11785600" cy="685800"/>
          </a:xfrm>
          <a:prstGeom prst="rect">
            <a:avLst/>
          </a:prstGeom>
        </p:spPr>
        <p:txBody>
          <a:bodyPr/>
          <a:lstStyle>
            <a:lvl1pPr algn="ctr">
              <a:defRPr sz="4000" b="1">
                <a:solidFill>
                  <a:srgbClr val="2A547F"/>
                </a:solidFill>
              </a:defRPr>
            </a:lvl1pPr>
          </a:lstStyle>
          <a:p>
            <a:r>
              <a:rPr lang="en-US" dirty="0"/>
              <a:t>Click to edit Master title style</a:t>
            </a:r>
          </a:p>
        </p:txBody>
      </p:sp>
      <p:sp>
        <p:nvSpPr>
          <p:cNvPr id="3" name="Content Placeholder 2"/>
          <p:cNvSpPr>
            <a:spLocks noGrp="1"/>
          </p:cNvSpPr>
          <p:nvPr>
            <p:ph idx="1"/>
          </p:nvPr>
        </p:nvSpPr>
        <p:spPr>
          <a:xfrm>
            <a:off x="609600" y="1447801"/>
            <a:ext cx="10972800" cy="4525963"/>
          </a:xfrm>
          <a:prstGeom prst="rect">
            <a:avLst/>
          </a:prstGeo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Slide Number Placeholder 4"/>
          <p:cNvSpPr>
            <a:spLocks noGrp="1"/>
          </p:cNvSpPr>
          <p:nvPr>
            <p:ph type="sldNum" sz="quarter" idx="4"/>
          </p:nvPr>
        </p:nvSpPr>
        <p:spPr>
          <a:xfrm>
            <a:off x="9347200" y="6492876"/>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12C9336-A718-4A9C-A61A-5379812194CD}"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43742651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Rectangle 1037"/>
          <p:cNvSpPr>
            <a:spLocks noGrp="1" noChangeArrowheads="1"/>
          </p:cNvSpPr>
          <p:nvPr>
            <p:ph type="dt" sz="half" idx="10"/>
          </p:nvPr>
        </p:nvSpPr>
        <p:spPr>
          <a:ln/>
        </p:spPr>
        <p:txBody>
          <a:bodyPr/>
          <a:lstStyle>
            <a:lvl1pPr>
              <a:defRPr/>
            </a:lvl1pPr>
          </a:lstStyle>
          <a:p>
            <a:pPr>
              <a:defRPr/>
            </a:pPr>
            <a:endParaRPr lang="en-US" dirty="0">
              <a:solidFill>
                <a:prstClr val="black"/>
              </a:solidFill>
            </a:endParaRPr>
          </a:p>
        </p:txBody>
      </p:sp>
      <p:sp>
        <p:nvSpPr>
          <p:cNvPr id="3" name="Rectangle 1038"/>
          <p:cNvSpPr>
            <a:spLocks noGrp="1" noChangeArrowheads="1"/>
          </p:cNvSpPr>
          <p:nvPr>
            <p:ph type="ftr" sz="quarter" idx="11"/>
          </p:nvPr>
        </p:nvSpPr>
        <p:spPr>
          <a:ln/>
        </p:spPr>
        <p:txBody>
          <a:bodyPr/>
          <a:lstStyle>
            <a:lvl1pPr>
              <a:defRPr/>
            </a:lvl1pPr>
          </a:lstStyle>
          <a:p>
            <a:pPr>
              <a:defRPr/>
            </a:pPr>
            <a:endParaRPr lang="en-US" dirty="0">
              <a:solidFill>
                <a:prstClr val="black">
                  <a:tint val="75000"/>
                </a:prstClr>
              </a:solidFill>
            </a:endParaRPr>
          </a:p>
        </p:txBody>
      </p:sp>
      <p:sp>
        <p:nvSpPr>
          <p:cNvPr id="4" name="Rectangle 1039"/>
          <p:cNvSpPr>
            <a:spLocks noGrp="1" noChangeArrowheads="1"/>
          </p:cNvSpPr>
          <p:nvPr>
            <p:ph type="sldNum" sz="quarter" idx="12"/>
          </p:nvPr>
        </p:nvSpPr>
        <p:spPr>
          <a:ln/>
        </p:spPr>
        <p:txBody>
          <a:bodyPr/>
          <a:lstStyle>
            <a:lvl1pPr>
              <a:defRPr/>
            </a:lvl1pPr>
          </a:lstStyle>
          <a:p>
            <a:fld id="{49A529CB-D62B-493E-8480-B1FCFA2404C7}" type="slidenum">
              <a:rPr lang="en-US" altLang="en-US">
                <a:solidFill>
                  <a:prstClr val="black"/>
                </a:solidFill>
              </a:rPr>
              <a:pPr/>
              <a:t>‹#›</a:t>
            </a:fld>
            <a:endParaRPr lang="en-US" altLang="en-US" dirty="0">
              <a:solidFill>
                <a:prstClr val="black"/>
              </a:solidFill>
            </a:endParaRPr>
          </a:p>
        </p:txBody>
      </p:sp>
      <p:pic>
        <p:nvPicPr>
          <p:cNvPr id="5" name="Picture 4"/>
          <p:cNvPicPr>
            <a:picLocks noChangeAspect="1"/>
          </p:cNvPicPr>
          <p:nvPr userDrawn="1"/>
        </p:nvPicPr>
        <p:blipFill>
          <a:blip r:embed="rId2"/>
          <a:stretch>
            <a:fillRect/>
          </a:stretch>
        </p:blipFill>
        <p:spPr>
          <a:xfrm>
            <a:off x="10098619" y="-76200"/>
            <a:ext cx="2105335" cy="1469263"/>
          </a:xfrm>
          <a:prstGeom prst="rect">
            <a:avLst/>
          </a:prstGeom>
        </p:spPr>
      </p:pic>
    </p:spTree>
    <p:extLst>
      <p:ext uri="{BB962C8B-B14F-4D97-AF65-F5344CB8AC3E}">
        <p14:creationId xmlns:p14="http://schemas.microsoft.com/office/powerpoint/2010/main" val="8777951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03200" y="533400"/>
            <a:ext cx="11785600" cy="685800"/>
          </a:xfrm>
          <a:prstGeom prst="rect">
            <a:avLst/>
          </a:prstGeom>
        </p:spPr>
        <p:txBody>
          <a:bodyPr/>
          <a:lstStyle>
            <a:lvl1pPr algn="ctr">
              <a:defRPr sz="4000" b="1">
                <a:solidFill>
                  <a:srgbClr val="2A547F"/>
                </a:solidFill>
              </a:defRPr>
            </a:lvl1pPr>
          </a:lstStyle>
          <a:p>
            <a:r>
              <a:rPr lang="en-US" dirty="0"/>
              <a:t>Click to edit Master title style</a:t>
            </a:r>
          </a:p>
        </p:txBody>
      </p:sp>
      <p:sp>
        <p:nvSpPr>
          <p:cNvPr id="9" name="Slide Number Placeholder 4"/>
          <p:cNvSpPr>
            <a:spLocks noGrp="1"/>
          </p:cNvSpPr>
          <p:nvPr>
            <p:ph type="sldNum" sz="quarter" idx="4"/>
          </p:nvPr>
        </p:nvSpPr>
        <p:spPr>
          <a:xfrm>
            <a:off x="9347200" y="6492876"/>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12C9336-A718-4A9C-A61A-5379812194CD}"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717948811"/>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11752" y="495300"/>
            <a:ext cx="11789664" cy="685800"/>
          </a:xfrm>
          <a:prstGeom prst="rect">
            <a:avLst/>
          </a:prstGeom>
        </p:spPr>
        <p:txBody>
          <a:bodyPr/>
          <a:lstStyle>
            <a:lvl1pPr>
              <a:defRPr sz="4000" b="1">
                <a:solidFill>
                  <a:srgbClr val="2A547F"/>
                </a:solidFill>
                <a:latin typeface="Calibri" panose="020F0502020204030204" pitchFamily="34" charset="0"/>
              </a:defRPr>
            </a:lvl1pPr>
          </a:lstStyle>
          <a:p>
            <a:r>
              <a:rPr lang="en-US" dirty="0"/>
              <a:t>Click to edit Master title style</a:t>
            </a:r>
          </a:p>
        </p:txBody>
      </p:sp>
      <p:sp>
        <p:nvSpPr>
          <p:cNvPr id="4" name="Rectangle 1037"/>
          <p:cNvSpPr>
            <a:spLocks noGrp="1" noChangeArrowheads="1"/>
          </p:cNvSpPr>
          <p:nvPr>
            <p:ph type="dt" sz="half" idx="10"/>
          </p:nvPr>
        </p:nvSpPr>
        <p:spPr>
          <a:xfrm>
            <a:off x="203200" y="6324600"/>
            <a:ext cx="3759200" cy="457200"/>
          </a:xfrm>
          <a:prstGeom prst="rect">
            <a:avLst/>
          </a:prstGeom>
          <a:ln/>
        </p:spPr>
        <p:txBody>
          <a:bodyPr/>
          <a:lstStyle>
            <a:lvl1pPr>
              <a:defRPr/>
            </a:lvl1pPr>
          </a:lstStyle>
          <a:p>
            <a:pPr>
              <a:defRPr/>
            </a:pPr>
            <a:endParaRPr lang="en-US" dirty="0">
              <a:solidFill>
                <a:prstClr val="black"/>
              </a:solidFill>
            </a:endParaRPr>
          </a:p>
        </p:txBody>
      </p:sp>
      <p:sp>
        <p:nvSpPr>
          <p:cNvPr id="5" name="Rectangle 1038"/>
          <p:cNvSpPr>
            <a:spLocks noGrp="1" noChangeArrowheads="1"/>
          </p:cNvSpPr>
          <p:nvPr>
            <p:ph type="ftr" sz="quarter" idx="11"/>
          </p:nvPr>
        </p:nvSpPr>
        <p:spPr>
          <a:ln/>
        </p:spPr>
        <p:txBody>
          <a:bodyPr/>
          <a:lstStyle>
            <a:lvl1pPr>
              <a:defRPr/>
            </a:lvl1pPr>
          </a:lstStyle>
          <a:p>
            <a:pPr>
              <a:defRPr/>
            </a:pPr>
            <a:endParaRPr lang="en-US" dirty="0">
              <a:solidFill>
                <a:prstClr val="black">
                  <a:tint val="75000"/>
                </a:prstClr>
              </a:solidFill>
            </a:endParaRPr>
          </a:p>
        </p:txBody>
      </p:sp>
      <p:sp>
        <p:nvSpPr>
          <p:cNvPr id="6" name="Rectangle 1039"/>
          <p:cNvSpPr>
            <a:spLocks noGrp="1" noChangeArrowheads="1"/>
          </p:cNvSpPr>
          <p:nvPr>
            <p:ph type="sldNum" sz="quarter" idx="12"/>
          </p:nvPr>
        </p:nvSpPr>
        <p:spPr>
          <a:ln/>
        </p:spPr>
        <p:txBody>
          <a:bodyPr/>
          <a:lstStyle>
            <a:lvl1pPr>
              <a:defRPr/>
            </a:lvl1pPr>
          </a:lstStyle>
          <a:p>
            <a:pPr>
              <a:defRPr/>
            </a:pPr>
            <a:fld id="{88AA8DA2-99D1-4607-A62B-1B547612533B}" type="slidenum">
              <a:rPr lang="en-US">
                <a:solidFill>
                  <a:prstClr val="black"/>
                </a:solidFill>
              </a:rPr>
              <a:pPr>
                <a:defRPr/>
              </a:pPr>
              <a:t>‹#›</a:t>
            </a:fld>
            <a:endParaRPr lang="en-US" dirty="0">
              <a:solidFill>
                <a:prstClr val="black"/>
              </a:solidFill>
            </a:endParaRPr>
          </a:p>
        </p:txBody>
      </p:sp>
      <p:sp>
        <p:nvSpPr>
          <p:cNvPr id="8" name="Line 1045"/>
          <p:cNvSpPr>
            <a:spLocks noChangeShapeType="1"/>
          </p:cNvSpPr>
          <p:nvPr userDrawn="1"/>
        </p:nvSpPr>
        <p:spPr bwMode="auto">
          <a:xfrm>
            <a:off x="10584" y="1219200"/>
            <a:ext cx="12192000" cy="0"/>
          </a:xfrm>
          <a:prstGeom prst="line">
            <a:avLst/>
          </a:prstGeom>
          <a:noFill/>
          <a:ln w="25400">
            <a:solidFill>
              <a:schemeClr val="tx2"/>
            </a:solidFill>
            <a:miter lim="800000"/>
            <a:headEnd/>
            <a:tailEnd/>
          </a:ln>
          <a:extLst>
            <a:ext uri="{909E8E84-426E-40DD-AFC4-6F175D3DCCD1}">
              <a14:hiddenFill xmlns:a14="http://schemas.microsoft.com/office/drawing/2010/main">
                <a:noFill/>
              </a14:hiddenFill>
            </a:ext>
          </a:extLst>
        </p:spPr>
        <p:txBody>
          <a:bodyPr wrap="none"/>
          <a:lstStyle/>
          <a:p>
            <a:endParaRPr lang="en-US" sz="1800" dirty="0">
              <a:solidFill>
                <a:prstClr val="black"/>
              </a:solidFill>
            </a:endParaRPr>
          </a:p>
        </p:txBody>
      </p:sp>
      <p:sp>
        <p:nvSpPr>
          <p:cNvPr id="9" name="Rectangle 1036"/>
          <p:cNvSpPr>
            <a:spLocks noGrp="1" noChangeArrowheads="1"/>
          </p:cNvSpPr>
          <p:nvPr>
            <p:ph idx="1"/>
          </p:nvPr>
        </p:nvSpPr>
        <p:spPr bwMode="auto">
          <a:xfrm>
            <a:off x="711200" y="1524000"/>
            <a:ext cx="11074400" cy="487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8021513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animEffect transition="in" filter="fade">
                                      <p:cBhvr>
                                        <p:cTn id="7" dur="500"/>
                                        <p:tgtEl>
                                          <p:spTgt spid="9">
                                            <p:txEl>
                                              <p:pRg st="0" end="0"/>
                                            </p:txEl>
                                          </p:spTgt>
                                        </p:tgtEl>
                                      </p:cBhvr>
                                    </p:animEffect>
                                  </p:childTnLst>
                                  <p:subTnLst>
                                    <p:animClr clrSpc="rgb" dir="cw">
                                      <p:cBhvr override="childStyle">
                                        <p:cTn dur="1" fill="hold" display="0" masterRel="nextClick" afterEffect="1"/>
                                        <p:tgtEl>
                                          <p:spTgt spid="9">
                                            <p:txEl>
                                              <p:pRg st="0" end="0"/>
                                            </p:txEl>
                                          </p:spTgt>
                                        </p:tgtEl>
                                        <p:attrNameLst>
                                          <p:attrName>ppt_c</p:attrName>
                                        </p:attrNameLst>
                                      </p:cBhvr>
                                      <p:to>
                                        <a:srgbClr val="0B798F"/>
                                      </p:to>
                                    </p:animClr>
                                  </p:sub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9">
                                            <p:txEl>
                                              <p:pRg st="1" end="1"/>
                                            </p:txEl>
                                          </p:spTgt>
                                        </p:tgtEl>
                                        <p:attrNameLst>
                                          <p:attrName>style.visibility</p:attrName>
                                        </p:attrNameLst>
                                      </p:cBhvr>
                                      <p:to>
                                        <p:strVal val="visible"/>
                                      </p:to>
                                    </p:set>
                                    <p:animEffect transition="in" filter="fade">
                                      <p:cBhvr>
                                        <p:cTn id="12" dur="500"/>
                                        <p:tgtEl>
                                          <p:spTgt spid="9">
                                            <p:txEl>
                                              <p:pRg st="1" end="1"/>
                                            </p:txEl>
                                          </p:spTgt>
                                        </p:tgtEl>
                                      </p:cBhvr>
                                    </p:animEffect>
                                  </p:childTnLst>
                                  <p:subTnLst>
                                    <p:animClr clrSpc="rgb" dir="cw">
                                      <p:cBhvr override="childStyle">
                                        <p:cTn dur="1" fill="hold" display="0" masterRel="nextClick" afterEffect="1"/>
                                        <p:tgtEl>
                                          <p:spTgt spid="9">
                                            <p:txEl>
                                              <p:pRg st="1" end="1"/>
                                            </p:txEl>
                                          </p:spTgt>
                                        </p:tgtEl>
                                        <p:attrNameLst>
                                          <p:attrName>ppt_c</p:attrName>
                                        </p:attrNameLst>
                                      </p:cBhvr>
                                      <p:to>
                                        <a:srgbClr val="0B798F"/>
                                      </p:to>
                                    </p:animClr>
                                  </p:sub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9">
                                            <p:txEl>
                                              <p:pRg st="2" end="2"/>
                                            </p:txEl>
                                          </p:spTgt>
                                        </p:tgtEl>
                                        <p:attrNameLst>
                                          <p:attrName>style.visibility</p:attrName>
                                        </p:attrNameLst>
                                      </p:cBhvr>
                                      <p:to>
                                        <p:strVal val="visible"/>
                                      </p:to>
                                    </p:set>
                                    <p:animEffect transition="in" filter="fade">
                                      <p:cBhvr>
                                        <p:cTn id="17" dur="500"/>
                                        <p:tgtEl>
                                          <p:spTgt spid="9">
                                            <p:txEl>
                                              <p:pRg st="2" end="2"/>
                                            </p:txEl>
                                          </p:spTgt>
                                        </p:tgtEl>
                                      </p:cBhvr>
                                    </p:animEffect>
                                  </p:childTnLst>
                                  <p:subTnLst>
                                    <p:animClr clrSpc="rgb" dir="cw">
                                      <p:cBhvr override="childStyle">
                                        <p:cTn dur="1" fill="hold" display="0" masterRel="nextClick" afterEffect="1"/>
                                        <p:tgtEl>
                                          <p:spTgt spid="9">
                                            <p:txEl>
                                              <p:pRg st="2" end="2"/>
                                            </p:txEl>
                                          </p:spTgt>
                                        </p:tgtEl>
                                        <p:attrNameLst>
                                          <p:attrName>ppt_c</p:attrName>
                                        </p:attrNameLst>
                                      </p:cBhvr>
                                      <p:to>
                                        <a:srgbClr val="0B798F"/>
                                      </p:to>
                                    </p:animClr>
                                  </p:sub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9">
                                            <p:txEl>
                                              <p:pRg st="3" end="3"/>
                                            </p:txEl>
                                          </p:spTgt>
                                        </p:tgtEl>
                                        <p:attrNameLst>
                                          <p:attrName>style.visibility</p:attrName>
                                        </p:attrNameLst>
                                      </p:cBhvr>
                                      <p:to>
                                        <p:strVal val="visible"/>
                                      </p:to>
                                    </p:set>
                                    <p:animEffect transition="in" filter="fade">
                                      <p:cBhvr>
                                        <p:cTn id="22" dur="500"/>
                                        <p:tgtEl>
                                          <p:spTgt spid="9">
                                            <p:txEl>
                                              <p:pRg st="3" end="3"/>
                                            </p:txEl>
                                          </p:spTgt>
                                        </p:tgtEl>
                                      </p:cBhvr>
                                    </p:animEffect>
                                  </p:childTnLst>
                                  <p:subTnLst>
                                    <p:animClr clrSpc="rgb" dir="cw">
                                      <p:cBhvr override="childStyle">
                                        <p:cTn dur="1" fill="hold" display="0" masterRel="nextClick" afterEffect="1"/>
                                        <p:tgtEl>
                                          <p:spTgt spid="9">
                                            <p:txEl>
                                              <p:pRg st="3" end="3"/>
                                            </p:txEl>
                                          </p:spTgt>
                                        </p:tgtEl>
                                        <p:attrNameLst>
                                          <p:attrName>ppt_c</p:attrName>
                                        </p:attrNameLst>
                                      </p:cBhvr>
                                      <p:to>
                                        <a:srgbClr val="0B798F"/>
                                      </p:to>
                                    </p:animClr>
                                  </p:sub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9">
                                            <p:txEl>
                                              <p:pRg st="4" end="4"/>
                                            </p:txEl>
                                          </p:spTgt>
                                        </p:tgtEl>
                                        <p:attrNameLst>
                                          <p:attrName>style.visibility</p:attrName>
                                        </p:attrNameLst>
                                      </p:cBhvr>
                                      <p:to>
                                        <p:strVal val="visible"/>
                                      </p:to>
                                    </p:set>
                                    <p:animEffect transition="in" filter="fade">
                                      <p:cBhvr>
                                        <p:cTn id="27" dur="500"/>
                                        <p:tgtEl>
                                          <p:spTgt spid="9">
                                            <p:txEl>
                                              <p:pRg st="4" end="4"/>
                                            </p:txEl>
                                          </p:spTgt>
                                        </p:tgtEl>
                                      </p:cBhvr>
                                    </p:animEffect>
                                  </p:childTnLst>
                                  <p:subTnLst>
                                    <p:animClr clrSpc="rgb" dir="cw">
                                      <p:cBhvr override="childStyle">
                                        <p:cTn dur="1" fill="hold" display="0" masterRel="nextClick" afterEffect="1"/>
                                        <p:tgtEl>
                                          <p:spTgt spid="9">
                                            <p:txEl>
                                              <p:pRg st="4" end="4"/>
                                            </p:txEl>
                                          </p:spTgt>
                                        </p:tgtEl>
                                        <p:attrNameLst>
                                          <p:attrName>ppt_c</p:attrName>
                                        </p:attrNameLst>
                                      </p:cBhvr>
                                      <p:to>
                                        <a:srgbClr val="0B798F"/>
                                      </p:to>
                                    </p:animClr>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build="p" bldLvl="5">
        <p:tmplLst>
          <p:tmpl lvl="1">
            <p:tnLst>
              <p:par>
                <p:cTn presetID="10" presetClass="entr" presetSubtype="0" fill="hold" nodeType="clickEffect">
                  <p:stCondLst>
                    <p:cond delay="0"/>
                  </p:stCondLst>
                  <p:childTnLst>
                    <p:set>
                      <p:cBhvr>
                        <p:cTn dur="1" fill="hold">
                          <p:stCondLst>
                            <p:cond delay="0"/>
                          </p:stCondLst>
                        </p:cTn>
                        <p:tgtEl>
                          <p:spTgt spid="9"/>
                        </p:tgtEl>
                        <p:attrNameLst>
                          <p:attrName>style.visibility</p:attrName>
                        </p:attrNameLst>
                      </p:cBhvr>
                      <p:to>
                        <p:strVal val="visible"/>
                      </p:to>
                    </p:set>
                    <p:animEffect transition="in" filter="fade">
                      <p:cBhvr>
                        <p:cTn dur="500"/>
                        <p:tgtEl>
                          <p:spTgt spid="9"/>
                        </p:tgtEl>
                      </p:cBhvr>
                    </p:animEffect>
                  </p:childTnLst>
                  <p:subTnLst>
                    <p:animClr clrSpc="rgb" dir="cw">
                      <p:cBhvr override="childStyle">
                        <p:cTn dur="1" fill="hold" display="0" masterRel="nextClick" afterEffect="1"/>
                        <p:tgtEl>
                          <p:spTgt spid="9"/>
                        </p:tgtEl>
                        <p:attrNameLst>
                          <p:attrName>ppt_c</p:attrName>
                        </p:attrNameLst>
                      </p:cBhvr>
                      <p:to>
                        <a:srgbClr val="0B798F"/>
                      </p:to>
                    </p:animClr>
                  </p:subTnLst>
                </p:cTn>
              </p:par>
            </p:tnLst>
          </p:tmpl>
          <p:tmpl lvl="2">
            <p:tnLst>
              <p:par>
                <p:cTn presetID="10" presetClass="entr" presetSubtype="0" fill="hold" nodeType="clickEffect">
                  <p:stCondLst>
                    <p:cond delay="0"/>
                  </p:stCondLst>
                  <p:childTnLst>
                    <p:set>
                      <p:cBhvr>
                        <p:cTn dur="1" fill="hold">
                          <p:stCondLst>
                            <p:cond delay="0"/>
                          </p:stCondLst>
                        </p:cTn>
                        <p:tgtEl>
                          <p:spTgt spid="9"/>
                        </p:tgtEl>
                        <p:attrNameLst>
                          <p:attrName>style.visibility</p:attrName>
                        </p:attrNameLst>
                      </p:cBhvr>
                      <p:to>
                        <p:strVal val="visible"/>
                      </p:to>
                    </p:set>
                    <p:animEffect transition="in" filter="fade">
                      <p:cBhvr>
                        <p:cTn dur="500"/>
                        <p:tgtEl>
                          <p:spTgt spid="9"/>
                        </p:tgtEl>
                      </p:cBhvr>
                    </p:animEffect>
                  </p:childTnLst>
                  <p:subTnLst>
                    <p:animClr clrSpc="rgb" dir="cw">
                      <p:cBhvr override="childStyle">
                        <p:cTn dur="1" fill="hold" display="0" masterRel="nextClick" afterEffect="1"/>
                        <p:tgtEl>
                          <p:spTgt spid="9"/>
                        </p:tgtEl>
                        <p:attrNameLst>
                          <p:attrName>ppt_c</p:attrName>
                        </p:attrNameLst>
                      </p:cBhvr>
                      <p:to>
                        <a:srgbClr val="0B798F"/>
                      </p:to>
                    </p:animClr>
                  </p:subTnLst>
                </p:cTn>
              </p:par>
            </p:tnLst>
          </p:tmpl>
          <p:tmpl lvl="3">
            <p:tnLst>
              <p:par>
                <p:cTn presetID="10" presetClass="entr" presetSubtype="0" fill="hold" nodeType="clickEffect">
                  <p:stCondLst>
                    <p:cond delay="0"/>
                  </p:stCondLst>
                  <p:childTnLst>
                    <p:set>
                      <p:cBhvr>
                        <p:cTn dur="1" fill="hold">
                          <p:stCondLst>
                            <p:cond delay="0"/>
                          </p:stCondLst>
                        </p:cTn>
                        <p:tgtEl>
                          <p:spTgt spid="9"/>
                        </p:tgtEl>
                        <p:attrNameLst>
                          <p:attrName>style.visibility</p:attrName>
                        </p:attrNameLst>
                      </p:cBhvr>
                      <p:to>
                        <p:strVal val="visible"/>
                      </p:to>
                    </p:set>
                    <p:animEffect transition="in" filter="fade">
                      <p:cBhvr>
                        <p:cTn dur="500"/>
                        <p:tgtEl>
                          <p:spTgt spid="9"/>
                        </p:tgtEl>
                      </p:cBhvr>
                    </p:animEffect>
                  </p:childTnLst>
                  <p:subTnLst>
                    <p:animClr clrSpc="rgb" dir="cw">
                      <p:cBhvr override="childStyle">
                        <p:cTn dur="1" fill="hold" display="0" masterRel="nextClick" afterEffect="1"/>
                        <p:tgtEl>
                          <p:spTgt spid="9"/>
                        </p:tgtEl>
                        <p:attrNameLst>
                          <p:attrName>ppt_c</p:attrName>
                        </p:attrNameLst>
                      </p:cBhvr>
                      <p:to>
                        <a:srgbClr val="0B798F"/>
                      </p:to>
                    </p:animClr>
                  </p:subTnLst>
                </p:cTn>
              </p:par>
            </p:tnLst>
          </p:tmpl>
          <p:tmpl lvl="4">
            <p:tnLst>
              <p:par>
                <p:cTn presetID="10" presetClass="entr" presetSubtype="0" fill="hold" nodeType="clickEffect">
                  <p:stCondLst>
                    <p:cond delay="0"/>
                  </p:stCondLst>
                  <p:childTnLst>
                    <p:set>
                      <p:cBhvr>
                        <p:cTn dur="1" fill="hold">
                          <p:stCondLst>
                            <p:cond delay="0"/>
                          </p:stCondLst>
                        </p:cTn>
                        <p:tgtEl>
                          <p:spTgt spid="9"/>
                        </p:tgtEl>
                        <p:attrNameLst>
                          <p:attrName>style.visibility</p:attrName>
                        </p:attrNameLst>
                      </p:cBhvr>
                      <p:to>
                        <p:strVal val="visible"/>
                      </p:to>
                    </p:set>
                    <p:animEffect transition="in" filter="fade">
                      <p:cBhvr>
                        <p:cTn dur="500"/>
                        <p:tgtEl>
                          <p:spTgt spid="9"/>
                        </p:tgtEl>
                      </p:cBhvr>
                    </p:animEffect>
                  </p:childTnLst>
                  <p:subTnLst>
                    <p:animClr clrSpc="rgb" dir="cw">
                      <p:cBhvr override="childStyle">
                        <p:cTn dur="1" fill="hold" display="0" masterRel="nextClick" afterEffect="1"/>
                        <p:tgtEl>
                          <p:spTgt spid="9"/>
                        </p:tgtEl>
                        <p:attrNameLst>
                          <p:attrName>ppt_c</p:attrName>
                        </p:attrNameLst>
                      </p:cBhvr>
                      <p:to>
                        <a:srgbClr val="0B798F"/>
                      </p:to>
                    </p:animClr>
                  </p:subTnLst>
                </p:cTn>
              </p:par>
            </p:tnLst>
          </p:tmpl>
          <p:tmpl lvl="5">
            <p:tnLst>
              <p:par>
                <p:cTn presetID="10" presetClass="entr" presetSubtype="0" fill="hold" nodeType="clickEffect">
                  <p:stCondLst>
                    <p:cond delay="0"/>
                  </p:stCondLst>
                  <p:childTnLst>
                    <p:set>
                      <p:cBhvr>
                        <p:cTn dur="1" fill="hold">
                          <p:stCondLst>
                            <p:cond delay="0"/>
                          </p:stCondLst>
                        </p:cTn>
                        <p:tgtEl>
                          <p:spTgt spid="9"/>
                        </p:tgtEl>
                        <p:attrNameLst>
                          <p:attrName>style.visibility</p:attrName>
                        </p:attrNameLst>
                      </p:cBhvr>
                      <p:to>
                        <p:strVal val="visible"/>
                      </p:to>
                    </p:set>
                    <p:animEffect transition="in" filter="fade">
                      <p:cBhvr>
                        <p:cTn dur="500"/>
                        <p:tgtEl>
                          <p:spTgt spid="9"/>
                        </p:tgtEl>
                      </p:cBhvr>
                    </p:animEffect>
                  </p:childTnLst>
                  <p:subTnLst>
                    <p:animClr clrSpc="rgb" dir="cw">
                      <p:cBhvr override="childStyle">
                        <p:cTn dur="1" fill="hold" display="0" masterRel="nextClick" afterEffect="1"/>
                        <p:tgtEl>
                          <p:spTgt spid="9"/>
                        </p:tgtEl>
                        <p:attrNameLst>
                          <p:attrName>ppt_c</p:attrName>
                        </p:attrNameLst>
                      </p:cBhvr>
                      <p:to>
                        <a:srgbClr val="0B798F"/>
                      </p:to>
                    </p:animClr>
                  </p:subTnLst>
                </p:cTn>
              </p:par>
            </p:tnLst>
          </p:tmpl>
        </p:tmplLst>
      </p:bldP>
    </p:bld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type="obj">
  <p:cSld name="2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03200" y="533400"/>
            <a:ext cx="11785600" cy="685800"/>
          </a:xfrm>
          <a:prstGeom prst="rect">
            <a:avLst/>
          </a:prstGeom>
        </p:spPr>
        <p:txBody>
          <a:bodyPr/>
          <a:lstStyle>
            <a:lvl1pPr algn="ctr">
              <a:defRPr sz="4000" b="1">
                <a:solidFill>
                  <a:srgbClr val="2A547F"/>
                </a:solidFill>
              </a:defRPr>
            </a:lvl1pPr>
          </a:lstStyle>
          <a:p>
            <a:r>
              <a:rPr lang="en-US" dirty="0"/>
              <a:t>Click to edit Master title style</a:t>
            </a:r>
          </a:p>
        </p:txBody>
      </p:sp>
      <p:sp>
        <p:nvSpPr>
          <p:cNvPr id="3" name="Content Placeholder 2"/>
          <p:cNvSpPr>
            <a:spLocks noGrp="1"/>
          </p:cNvSpPr>
          <p:nvPr>
            <p:ph idx="1"/>
          </p:nvPr>
        </p:nvSpPr>
        <p:spPr>
          <a:xfrm>
            <a:off x="609600" y="1447801"/>
            <a:ext cx="10972800" cy="4525963"/>
          </a:xfrm>
          <a:prstGeom prst="rect">
            <a:avLst/>
          </a:prstGeo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Slide Number Placeholder 4"/>
          <p:cNvSpPr>
            <a:spLocks noGrp="1"/>
          </p:cNvSpPr>
          <p:nvPr>
            <p:ph type="sldNum" sz="quarter" idx="4"/>
          </p:nvPr>
        </p:nvSpPr>
        <p:spPr>
          <a:xfrm>
            <a:off x="9347200" y="6492876"/>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12C9336-A718-4A9C-A61A-5379812194CD}"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87408485"/>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Rectangle 1037"/>
          <p:cNvSpPr>
            <a:spLocks noGrp="1" noChangeArrowheads="1"/>
          </p:cNvSpPr>
          <p:nvPr>
            <p:ph type="dt" sz="half" idx="10"/>
          </p:nvPr>
        </p:nvSpPr>
        <p:spPr>
          <a:ln/>
        </p:spPr>
        <p:txBody>
          <a:bodyPr/>
          <a:lstStyle>
            <a:lvl1pPr>
              <a:defRPr/>
            </a:lvl1pPr>
          </a:lstStyle>
          <a:p>
            <a:pPr>
              <a:defRPr/>
            </a:pPr>
            <a:endParaRPr lang="en-US" dirty="0">
              <a:solidFill>
                <a:prstClr val="black"/>
              </a:solidFill>
            </a:endParaRPr>
          </a:p>
        </p:txBody>
      </p:sp>
      <p:sp>
        <p:nvSpPr>
          <p:cNvPr id="3" name="Rectangle 1038"/>
          <p:cNvSpPr>
            <a:spLocks noGrp="1" noChangeArrowheads="1"/>
          </p:cNvSpPr>
          <p:nvPr>
            <p:ph type="ftr" sz="quarter" idx="11"/>
          </p:nvPr>
        </p:nvSpPr>
        <p:spPr>
          <a:ln/>
        </p:spPr>
        <p:txBody>
          <a:bodyPr/>
          <a:lstStyle>
            <a:lvl1pPr>
              <a:defRPr/>
            </a:lvl1pPr>
          </a:lstStyle>
          <a:p>
            <a:pPr>
              <a:defRPr/>
            </a:pPr>
            <a:endParaRPr lang="en-US" dirty="0">
              <a:solidFill>
                <a:prstClr val="black">
                  <a:tint val="75000"/>
                </a:prstClr>
              </a:solidFill>
            </a:endParaRPr>
          </a:p>
        </p:txBody>
      </p:sp>
      <p:sp>
        <p:nvSpPr>
          <p:cNvPr id="4" name="Rectangle 1039"/>
          <p:cNvSpPr>
            <a:spLocks noGrp="1" noChangeArrowheads="1"/>
          </p:cNvSpPr>
          <p:nvPr>
            <p:ph type="sldNum" sz="quarter" idx="12"/>
          </p:nvPr>
        </p:nvSpPr>
        <p:spPr>
          <a:ln/>
        </p:spPr>
        <p:txBody>
          <a:bodyPr/>
          <a:lstStyle>
            <a:lvl1pPr>
              <a:defRPr/>
            </a:lvl1pPr>
          </a:lstStyle>
          <a:p>
            <a:fld id="{49A529CB-D62B-493E-8480-B1FCFA2404C7}" type="slidenum">
              <a:rPr lang="en-US" altLang="en-US">
                <a:solidFill>
                  <a:prstClr val="black"/>
                </a:solidFill>
              </a:rPr>
              <a:pPr/>
              <a:t>‹#›</a:t>
            </a:fld>
            <a:endParaRPr lang="en-US" altLang="en-US" dirty="0">
              <a:solidFill>
                <a:prstClr val="black"/>
              </a:solidFill>
            </a:endParaRPr>
          </a:p>
        </p:txBody>
      </p:sp>
      <p:pic>
        <p:nvPicPr>
          <p:cNvPr id="5" name="Picture 4"/>
          <p:cNvPicPr>
            <a:picLocks noChangeAspect="1"/>
          </p:cNvPicPr>
          <p:nvPr userDrawn="1"/>
        </p:nvPicPr>
        <p:blipFill>
          <a:blip r:embed="rId2"/>
          <a:stretch>
            <a:fillRect/>
          </a:stretch>
        </p:blipFill>
        <p:spPr>
          <a:xfrm>
            <a:off x="10098619" y="-76200"/>
            <a:ext cx="2105335" cy="1469263"/>
          </a:xfrm>
          <a:prstGeom prst="rect">
            <a:avLst/>
          </a:prstGeom>
        </p:spPr>
      </p:pic>
    </p:spTree>
    <p:extLst>
      <p:ext uri="{BB962C8B-B14F-4D97-AF65-F5344CB8AC3E}">
        <p14:creationId xmlns:p14="http://schemas.microsoft.com/office/powerpoint/2010/main" val="2878197124"/>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03200" y="533400"/>
            <a:ext cx="11785600" cy="685800"/>
          </a:xfrm>
          <a:prstGeom prst="rect">
            <a:avLst/>
          </a:prstGeom>
        </p:spPr>
        <p:txBody>
          <a:bodyPr/>
          <a:lstStyle>
            <a:lvl1pPr algn="ctr">
              <a:defRPr sz="4000" b="1">
                <a:solidFill>
                  <a:srgbClr val="2A547F"/>
                </a:solidFill>
              </a:defRPr>
            </a:lvl1pPr>
          </a:lstStyle>
          <a:p>
            <a:r>
              <a:rPr lang="en-US"/>
              <a:t>Click to edit Master title style</a:t>
            </a:r>
          </a:p>
        </p:txBody>
      </p:sp>
      <p:sp>
        <p:nvSpPr>
          <p:cNvPr id="9" name="Slide Number Placeholder 4"/>
          <p:cNvSpPr>
            <a:spLocks noGrp="1"/>
          </p:cNvSpPr>
          <p:nvPr>
            <p:ph type="sldNum" sz="quarter" idx="4"/>
          </p:nvPr>
        </p:nvSpPr>
        <p:spPr>
          <a:xfrm>
            <a:off x="9347200" y="6492876"/>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12C9336-A718-4A9C-A61A-5379812194CD}" type="slidenum">
              <a:rPr lang="en-US" smtClean="0"/>
              <a:t>‹#›</a:t>
            </a:fld>
            <a:endParaRPr lang="en-US" dirty="0"/>
          </a:p>
        </p:txBody>
      </p:sp>
    </p:spTree>
    <p:extLst>
      <p:ext uri="{BB962C8B-B14F-4D97-AF65-F5344CB8AC3E}">
        <p14:creationId xmlns:p14="http://schemas.microsoft.com/office/powerpoint/2010/main" val="172528185"/>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obj">
  <p:cSld name="2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03200" y="533400"/>
            <a:ext cx="11785600" cy="685800"/>
          </a:xfrm>
          <a:prstGeom prst="rect">
            <a:avLst/>
          </a:prstGeom>
        </p:spPr>
        <p:txBody>
          <a:bodyPr/>
          <a:lstStyle>
            <a:lvl1pPr algn="ctr">
              <a:defRPr sz="4000" b="1">
                <a:solidFill>
                  <a:srgbClr val="2A547F"/>
                </a:solidFill>
              </a:defRPr>
            </a:lvl1pPr>
          </a:lstStyle>
          <a:p>
            <a:r>
              <a:rPr lang="en-US"/>
              <a:t>Click to edit Master title style</a:t>
            </a:r>
          </a:p>
        </p:txBody>
      </p:sp>
      <p:sp>
        <p:nvSpPr>
          <p:cNvPr id="3" name="Content Placeholder 2"/>
          <p:cNvSpPr>
            <a:spLocks noGrp="1"/>
          </p:cNvSpPr>
          <p:nvPr>
            <p:ph idx="1"/>
          </p:nvPr>
        </p:nvSpPr>
        <p:spPr>
          <a:xfrm>
            <a:off x="609600" y="1447801"/>
            <a:ext cx="10972800" cy="4525963"/>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Slide Number Placeholder 4"/>
          <p:cNvSpPr>
            <a:spLocks noGrp="1"/>
          </p:cNvSpPr>
          <p:nvPr>
            <p:ph type="sldNum" sz="quarter" idx="4"/>
          </p:nvPr>
        </p:nvSpPr>
        <p:spPr>
          <a:xfrm>
            <a:off x="9347200" y="6492876"/>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12C9336-A718-4A9C-A61A-5379812194CD}" type="slidenum">
              <a:rPr lang="en-US" smtClean="0"/>
              <a:t>‹#›</a:t>
            </a:fld>
            <a:endParaRPr lang="en-US" dirty="0"/>
          </a:p>
        </p:txBody>
      </p:sp>
    </p:spTree>
    <p:extLst>
      <p:ext uri="{BB962C8B-B14F-4D97-AF65-F5344CB8AC3E}">
        <p14:creationId xmlns:p14="http://schemas.microsoft.com/office/powerpoint/2010/main" val="2291689859"/>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11752" y="495300"/>
            <a:ext cx="11789664" cy="685800"/>
          </a:xfrm>
          <a:prstGeom prst="rect">
            <a:avLst/>
          </a:prstGeom>
        </p:spPr>
        <p:txBody>
          <a:bodyPr/>
          <a:lstStyle>
            <a:lvl1pPr>
              <a:defRPr sz="4000" b="1">
                <a:solidFill>
                  <a:srgbClr val="2A547F"/>
                </a:solidFill>
                <a:latin typeface="Calibri" panose="020F0502020204030204" pitchFamily="34" charset="0"/>
              </a:defRPr>
            </a:lvl1pPr>
          </a:lstStyle>
          <a:p>
            <a:r>
              <a:rPr lang="en-US"/>
              <a:t>Click to edit Master title style</a:t>
            </a:r>
          </a:p>
        </p:txBody>
      </p:sp>
      <p:sp>
        <p:nvSpPr>
          <p:cNvPr id="4" name="Rectangle 1037"/>
          <p:cNvSpPr>
            <a:spLocks noGrp="1" noChangeArrowheads="1"/>
          </p:cNvSpPr>
          <p:nvPr>
            <p:ph type="dt" sz="half" idx="10"/>
          </p:nvPr>
        </p:nvSpPr>
        <p:spPr>
          <a:xfrm>
            <a:off x="203200" y="6324600"/>
            <a:ext cx="3759200" cy="457200"/>
          </a:xfrm>
          <a:prstGeom prst="rect">
            <a:avLst/>
          </a:prstGeom>
          <a:ln/>
        </p:spPr>
        <p:txBody>
          <a:bodyPr/>
          <a:lstStyle>
            <a:lvl1pPr>
              <a:defRPr/>
            </a:lvl1pPr>
          </a:lstStyle>
          <a:p>
            <a:pPr>
              <a:defRPr/>
            </a:pPr>
            <a:endParaRPr lang="en-US" dirty="0"/>
          </a:p>
        </p:txBody>
      </p:sp>
      <p:sp>
        <p:nvSpPr>
          <p:cNvPr id="5" name="Rectangle 1038"/>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1039"/>
          <p:cNvSpPr>
            <a:spLocks noGrp="1" noChangeArrowheads="1"/>
          </p:cNvSpPr>
          <p:nvPr>
            <p:ph type="sldNum" sz="quarter" idx="12"/>
          </p:nvPr>
        </p:nvSpPr>
        <p:spPr>
          <a:ln/>
        </p:spPr>
        <p:txBody>
          <a:bodyPr/>
          <a:lstStyle>
            <a:lvl1pPr>
              <a:defRPr/>
            </a:lvl1pPr>
          </a:lstStyle>
          <a:p>
            <a:pPr>
              <a:defRPr/>
            </a:pPr>
            <a:fld id="{88AA8DA2-99D1-4607-A62B-1B547612533B}" type="slidenum">
              <a:rPr lang="en-US"/>
              <a:pPr>
                <a:defRPr/>
              </a:pPr>
              <a:t>‹#›</a:t>
            </a:fld>
            <a:endParaRPr lang="en-US" dirty="0"/>
          </a:p>
        </p:txBody>
      </p:sp>
      <p:sp>
        <p:nvSpPr>
          <p:cNvPr id="8" name="Line 1045"/>
          <p:cNvSpPr>
            <a:spLocks noChangeShapeType="1"/>
          </p:cNvSpPr>
          <p:nvPr userDrawn="1"/>
        </p:nvSpPr>
        <p:spPr bwMode="auto">
          <a:xfrm>
            <a:off x="10584" y="1219200"/>
            <a:ext cx="12192000" cy="0"/>
          </a:xfrm>
          <a:prstGeom prst="line">
            <a:avLst/>
          </a:prstGeom>
          <a:noFill/>
          <a:ln w="25400">
            <a:solidFill>
              <a:schemeClr val="tx2"/>
            </a:solidFill>
            <a:miter lim="800000"/>
            <a:headEnd/>
            <a:tailEnd/>
          </a:ln>
          <a:extLst>
            <a:ext uri="{909E8E84-426E-40DD-AFC4-6F175D3DCCD1}">
              <a14:hiddenFill xmlns:a14="http://schemas.microsoft.com/office/drawing/2010/main">
                <a:noFill/>
              </a14:hiddenFill>
            </a:ext>
          </a:extLst>
        </p:spPr>
        <p:txBody>
          <a:bodyPr wrap="none"/>
          <a:lstStyle/>
          <a:p>
            <a:endParaRPr lang="en-US" sz="1800" dirty="0"/>
          </a:p>
        </p:txBody>
      </p:sp>
      <p:sp>
        <p:nvSpPr>
          <p:cNvPr id="9" name="Rectangle 1036"/>
          <p:cNvSpPr>
            <a:spLocks noGrp="1" noChangeArrowheads="1"/>
          </p:cNvSpPr>
          <p:nvPr>
            <p:ph idx="1"/>
          </p:nvPr>
        </p:nvSpPr>
        <p:spPr bwMode="auto">
          <a:xfrm>
            <a:off x="457200" y="1501777"/>
            <a:ext cx="11303000" cy="48228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5637696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animEffect transition="in" filter="fade">
                                      <p:cBhvr>
                                        <p:cTn id="7" dur="500"/>
                                        <p:tgtEl>
                                          <p:spTgt spid="9">
                                            <p:txEl>
                                              <p:pRg st="0" end="0"/>
                                            </p:txEl>
                                          </p:spTgt>
                                        </p:tgtEl>
                                      </p:cBhvr>
                                    </p:animEffect>
                                  </p:childTnLst>
                                  <p:subTnLst>
                                    <p:animClr clrSpc="rgb" dir="cw">
                                      <p:cBhvr override="childStyle">
                                        <p:cTn dur="1" fill="hold" display="0" masterRel="nextClick" afterEffect="1"/>
                                        <p:tgtEl>
                                          <p:spTgt spid="9">
                                            <p:txEl>
                                              <p:pRg st="0" end="0"/>
                                            </p:txEl>
                                          </p:spTgt>
                                        </p:tgtEl>
                                        <p:attrNameLst>
                                          <p:attrName>ppt_c</p:attrName>
                                        </p:attrNameLst>
                                      </p:cBhvr>
                                      <p:to>
                                        <a:srgbClr val="0B798F"/>
                                      </p:to>
                                    </p:animClr>
                                  </p:sub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9">
                                            <p:txEl>
                                              <p:pRg st="1" end="1"/>
                                            </p:txEl>
                                          </p:spTgt>
                                        </p:tgtEl>
                                        <p:attrNameLst>
                                          <p:attrName>style.visibility</p:attrName>
                                        </p:attrNameLst>
                                      </p:cBhvr>
                                      <p:to>
                                        <p:strVal val="visible"/>
                                      </p:to>
                                    </p:set>
                                    <p:animEffect transition="in" filter="fade">
                                      <p:cBhvr>
                                        <p:cTn id="12" dur="500"/>
                                        <p:tgtEl>
                                          <p:spTgt spid="9">
                                            <p:txEl>
                                              <p:pRg st="1" end="1"/>
                                            </p:txEl>
                                          </p:spTgt>
                                        </p:tgtEl>
                                      </p:cBhvr>
                                    </p:animEffect>
                                  </p:childTnLst>
                                  <p:subTnLst>
                                    <p:animClr clrSpc="rgb" dir="cw">
                                      <p:cBhvr override="childStyle">
                                        <p:cTn dur="1" fill="hold" display="0" masterRel="nextClick" afterEffect="1"/>
                                        <p:tgtEl>
                                          <p:spTgt spid="9">
                                            <p:txEl>
                                              <p:pRg st="1" end="1"/>
                                            </p:txEl>
                                          </p:spTgt>
                                        </p:tgtEl>
                                        <p:attrNameLst>
                                          <p:attrName>ppt_c</p:attrName>
                                        </p:attrNameLst>
                                      </p:cBhvr>
                                      <p:to>
                                        <a:srgbClr val="0B798F"/>
                                      </p:to>
                                    </p:animClr>
                                  </p:sub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9">
                                            <p:txEl>
                                              <p:pRg st="2" end="2"/>
                                            </p:txEl>
                                          </p:spTgt>
                                        </p:tgtEl>
                                        <p:attrNameLst>
                                          <p:attrName>style.visibility</p:attrName>
                                        </p:attrNameLst>
                                      </p:cBhvr>
                                      <p:to>
                                        <p:strVal val="visible"/>
                                      </p:to>
                                    </p:set>
                                    <p:animEffect transition="in" filter="fade">
                                      <p:cBhvr>
                                        <p:cTn id="17" dur="500"/>
                                        <p:tgtEl>
                                          <p:spTgt spid="9">
                                            <p:txEl>
                                              <p:pRg st="2" end="2"/>
                                            </p:txEl>
                                          </p:spTgt>
                                        </p:tgtEl>
                                      </p:cBhvr>
                                    </p:animEffect>
                                  </p:childTnLst>
                                  <p:subTnLst>
                                    <p:animClr clrSpc="rgb" dir="cw">
                                      <p:cBhvr override="childStyle">
                                        <p:cTn dur="1" fill="hold" display="0" masterRel="nextClick" afterEffect="1"/>
                                        <p:tgtEl>
                                          <p:spTgt spid="9">
                                            <p:txEl>
                                              <p:pRg st="2" end="2"/>
                                            </p:txEl>
                                          </p:spTgt>
                                        </p:tgtEl>
                                        <p:attrNameLst>
                                          <p:attrName>ppt_c</p:attrName>
                                        </p:attrNameLst>
                                      </p:cBhvr>
                                      <p:to>
                                        <a:srgbClr val="0B798F"/>
                                      </p:to>
                                    </p:animClr>
                                  </p:sub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9">
                                            <p:txEl>
                                              <p:pRg st="3" end="3"/>
                                            </p:txEl>
                                          </p:spTgt>
                                        </p:tgtEl>
                                        <p:attrNameLst>
                                          <p:attrName>style.visibility</p:attrName>
                                        </p:attrNameLst>
                                      </p:cBhvr>
                                      <p:to>
                                        <p:strVal val="visible"/>
                                      </p:to>
                                    </p:set>
                                    <p:animEffect transition="in" filter="fade">
                                      <p:cBhvr>
                                        <p:cTn id="22" dur="500"/>
                                        <p:tgtEl>
                                          <p:spTgt spid="9">
                                            <p:txEl>
                                              <p:pRg st="3" end="3"/>
                                            </p:txEl>
                                          </p:spTgt>
                                        </p:tgtEl>
                                      </p:cBhvr>
                                    </p:animEffect>
                                  </p:childTnLst>
                                  <p:subTnLst>
                                    <p:animClr clrSpc="rgb" dir="cw">
                                      <p:cBhvr override="childStyle">
                                        <p:cTn dur="1" fill="hold" display="0" masterRel="nextClick" afterEffect="1"/>
                                        <p:tgtEl>
                                          <p:spTgt spid="9">
                                            <p:txEl>
                                              <p:pRg st="3" end="3"/>
                                            </p:txEl>
                                          </p:spTgt>
                                        </p:tgtEl>
                                        <p:attrNameLst>
                                          <p:attrName>ppt_c</p:attrName>
                                        </p:attrNameLst>
                                      </p:cBhvr>
                                      <p:to>
                                        <a:srgbClr val="0B798F"/>
                                      </p:to>
                                    </p:animClr>
                                  </p:sub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9">
                                            <p:txEl>
                                              <p:pRg st="4" end="4"/>
                                            </p:txEl>
                                          </p:spTgt>
                                        </p:tgtEl>
                                        <p:attrNameLst>
                                          <p:attrName>style.visibility</p:attrName>
                                        </p:attrNameLst>
                                      </p:cBhvr>
                                      <p:to>
                                        <p:strVal val="visible"/>
                                      </p:to>
                                    </p:set>
                                    <p:animEffect transition="in" filter="fade">
                                      <p:cBhvr>
                                        <p:cTn id="27" dur="500"/>
                                        <p:tgtEl>
                                          <p:spTgt spid="9">
                                            <p:txEl>
                                              <p:pRg st="4" end="4"/>
                                            </p:txEl>
                                          </p:spTgt>
                                        </p:tgtEl>
                                      </p:cBhvr>
                                    </p:animEffect>
                                  </p:childTnLst>
                                  <p:subTnLst>
                                    <p:animClr clrSpc="rgb" dir="cw">
                                      <p:cBhvr override="childStyle">
                                        <p:cTn dur="1" fill="hold" display="0" masterRel="nextClick" afterEffect="1"/>
                                        <p:tgtEl>
                                          <p:spTgt spid="9">
                                            <p:txEl>
                                              <p:pRg st="4" end="4"/>
                                            </p:txEl>
                                          </p:spTgt>
                                        </p:tgtEl>
                                        <p:attrNameLst>
                                          <p:attrName>ppt_c</p:attrName>
                                        </p:attrNameLst>
                                      </p:cBhvr>
                                      <p:to>
                                        <a:srgbClr val="0B798F"/>
                                      </p:to>
                                    </p:animClr>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build="p" bldLvl="5">
        <p:tmplLst>
          <p:tmpl lvl="1">
            <p:tnLst>
              <p:par>
                <p:cTn presetID="10" presetClass="entr" presetSubtype="0" fill="hold" nodeType="clickEffect">
                  <p:stCondLst>
                    <p:cond delay="0"/>
                  </p:stCondLst>
                  <p:childTnLst>
                    <p:set>
                      <p:cBhvr>
                        <p:cTn dur="1" fill="hold">
                          <p:stCondLst>
                            <p:cond delay="0"/>
                          </p:stCondLst>
                        </p:cTn>
                        <p:tgtEl>
                          <p:spTgt spid="9"/>
                        </p:tgtEl>
                        <p:attrNameLst>
                          <p:attrName>style.visibility</p:attrName>
                        </p:attrNameLst>
                      </p:cBhvr>
                      <p:to>
                        <p:strVal val="visible"/>
                      </p:to>
                    </p:set>
                    <p:animEffect transition="in" filter="fade">
                      <p:cBhvr>
                        <p:cTn dur="500"/>
                        <p:tgtEl>
                          <p:spTgt spid="9"/>
                        </p:tgtEl>
                      </p:cBhvr>
                    </p:animEffect>
                  </p:childTnLst>
                  <p:subTnLst>
                    <p:animClr clrSpc="rgb" dir="cw">
                      <p:cBhvr override="childStyle">
                        <p:cTn dur="1" fill="hold" display="0" masterRel="nextClick" afterEffect="1"/>
                        <p:tgtEl>
                          <p:spTgt spid="9"/>
                        </p:tgtEl>
                        <p:attrNameLst>
                          <p:attrName>ppt_c</p:attrName>
                        </p:attrNameLst>
                      </p:cBhvr>
                      <p:to>
                        <a:srgbClr val="0B798F"/>
                      </p:to>
                    </p:animClr>
                  </p:subTnLst>
                </p:cTn>
              </p:par>
            </p:tnLst>
          </p:tmpl>
          <p:tmpl lvl="2">
            <p:tnLst>
              <p:par>
                <p:cTn presetID="10" presetClass="entr" presetSubtype="0" fill="hold" nodeType="clickEffect">
                  <p:stCondLst>
                    <p:cond delay="0"/>
                  </p:stCondLst>
                  <p:childTnLst>
                    <p:set>
                      <p:cBhvr>
                        <p:cTn dur="1" fill="hold">
                          <p:stCondLst>
                            <p:cond delay="0"/>
                          </p:stCondLst>
                        </p:cTn>
                        <p:tgtEl>
                          <p:spTgt spid="9"/>
                        </p:tgtEl>
                        <p:attrNameLst>
                          <p:attrName>style.visibility</p:attrName>
                        </p:attrNameLst>
                      </p:cBhvr>
                      <p:to>
                        <p:strVal val="visible"/>
                      </p:to>
                    </p:set>
                    <p:animEffect transition="in" filter="fade">
                      <p:cBhvr>
                        <p:cTn dur="500"/>
                        <p:tgtEl>
                          <p:spTgt spid="9"/>
                        </p:tgtEl>
                      </p:cBhvr>
                    </p:animEffect>
                  </p:childTnLst>
                  <p:subTnLst>
                    <p:animClr clrSpc="rgb" dir="cw">
                      <p:cBhvr override="childStyle">
                        <p:cTn dur="1" fill="hold" display="0" masterRel="nextClick" afterEffect="1"/>
                        <p:tgtEl>
                          <p:spTgt spid="9"/>
                        </p:tgtEl>
                        <p:attrNameLst>
                          <p:attrName>ppt_c</p:attrName>
                        </p:attrNameLst>
                      </p:cBhvr>
                      <p:to>
                        <a:srgbClr val="0B798F"/>
                      </p:to>
                    </p:animClr>
                  </p:subTnLst>
                </p:cTn>
              </p:par>
            </p:tnLst>
          </p:tmpl>
          <p:tmpl lvl="3">
            <p:tnLst>
              <p:par>
                <p:cTn presetID="10" presetClass="entr" presetSubtype="0" fill="hold" nodeType="clickEffect">
                  <p:stCondLst>
                    <p:cond delay="0"/>
                  </p:stCondLst>
                  <p:childTnLst>
                    <p:set>
                      <p:cBhvr>
                        <p:cTn dur="1" fill="hold">
                          <p:stCondLst>
                            <p:cond delay="0"/>
                          </p:stCondLst>
                        </p:cTn>
                        <p:tgtEl>
                          <p:spTgt spid="9"/>
                        </p:tgtEl>
                        <p:attrNameLst>
                          <p:attrName>style.visibility</p:attrName>
                        </p:attrNameLst>
                      </p:cBhvr>
                      <p:to>
                        <p:strVal val="visible"/>
                      </p:to>
                    </p:set>
                    <p:animEffect transition="in" filter="fade">
                      <p:cBhvr>
                        <p:cTn dur="500"/>
                        <p:tgtEl>
                          <p:spTgt spid="9"/>
                        </p:tgtEl>
                      </p:cBhvr>
                    </p:animEffect>
                  </p:childTnLst>
                  <p:subTnLst>
                    <p:animClr clrSpc="rgb" dir="cw">
                      <p:cBhvr override="childStyle">
                        <p:cTn dur="1" fill="hold" display="0" masterRel="nextClick" afterEffect="1"/>
                        <p:tgtEl>
                          <p:spTgt spid="9"/>
                        </p:tgtEl>
                        <p:attrNameLst>
                          <p:attrName>ppt_c</p:attrName>
                        </p:attrNameLst>
                      </p:cBhvr>
                      <p:to>
                        <a:srgbClr val="0B798F"/>
                      </p:to>
                    </p:animClr>
                  </p:subTnLst>
                </p:cTn>
              </p:par>
            </p:tnLst>
          </p:tmpl>
          <p:tmpl lvl="4">
            <p:tnLst>
              <p:par>
                <p:cTn presetID="10" presetClass="entr" presetSubtype="0" fill="hold" nodeType="clickEffect">
                  <p:stCondLst>
                    <p:cond delay="0"/>
                  </p:stCondLst>
                  <p:childTnLst>
                    <p:set>
                      <p:cBhvr>
                        <p:cTn dur="1" fill="hold">
                          <p:stCondLst>
                            <p:cond delay="0"/>
                          </p:stCondLst>
                        </p:cTn>
                        <p:tgtEl>
                          <p:spTgt spid="9"/>
                        </p:tgtEl>
                        <p:attrNameLst>
                          <p:attrName>style.visibility</p:attrName>
                        </p:attrNameLst>
                      </p:cBhvr>
                      <p:to>
                        <p:strVal val="visible"/>
                      </p:to>
                    </p:set>
                    <p:animEffect transition="in" filter="fade">
                      <p:cBhvr>
                        <p:cTn dur="500"/>
                        <p:tgtEl>
                          <p:spTgt spid="9"/>
                        </p:tgtEl>
                      </p:cBhvr>
                    </p:animEffect>
                  </p:childTnLst>
                  <p:subTnLst>
                    <p:animClr clrSpc="rgb" dir="cw">
                      <p:cBhvr override="childStyle">
                        <p:cTn dur="1" fill="hold" display="0" masterRel="nextClick" afterEffect="1"/>
                        <p:tgtEl>
                          <p:spTgt spid="9"/>
                        </p:tgtEl>
                        <p:attrNameLst>
                          <p:attrName>ppt_c</p:attrName>
                        </p:attrNameLst>
                      </p:cBhvr>
                      <p:to>
                        <a:srgbClr val="0B798F"/>
                      </p:to>
                    </p:animClr>
                  </p:subTnLst>
                </p:cTn>
              </p:par>
            </p:tnLst>
          </p:tmpl>
          <p:tmpl lvl="5">
            <p:tnLst>
              <p:par>
                <p:cTn presetID="10" presetClass="entr" presetSubtype="0" fill="hold" nodeType="clickEffect">
                  <p:stCondLst>
                    <p:cond delay="0"/>
                  </p:stCondLst>
                  <p:childTnLst>
                    <p:set>
                      <p:cBhvr>
                        <p:cTn dur="1" fill="hold">
                          <p:stCondLst>
                            <p:cond delay="0"/>
                          </p:stCondLst>
                        </p:cTn>
                        <p:tgtEl>
                          <p:spTgt spid="9"/>
                        </p:tgtEl>
                        <p:attrNameLst>
                          <p:attrName>style.visibility</p:attrName>
                        </p:attrNameLst>
                      </p:cBhvr>
                      <p:to>
                        <p:strVal val="visible"/>
                      </p:to>
                    </p:set>
                    <p:animEffect transition="in" filter="fade">
                      <p:cBhvr>
                        <p:cTn dur="500"/>
                        <p:tgtEl>
                          <p:spTgt spid="9"/>
                        </p:tgtEl>
                      </p:cBhvr>
                    </p:animEffect>
                  </p:childTnLst>
                  <p:subTnLst>
                    <p:animClr clrSpc="rgb" dir="cw">
                      <p:cBhvr override="childStyle">
                        <p:cTn dur="1" fill="hold" display="0" masterRel="nextClick" afterEffect="1"/>
                        <p:tgtEl>
                          <p:spTgt spid="9"/>
                        </p:tgtEl>
                        <p:attrNameLst>
                          <p:attrName>ppt_c</p:attrName>
                        </p:attrNameLst>
                      </p:cBhvr>
                      <p:to>
                        <a:srgbClr val="0B798F"/>
                      </p:to>
                    </p:animClr>
                  </p:subTnLst>
                </p:cTn>
              </p:par>
            </p:tnLst>
          </p:tmpl>
        </p:tmplLst>
      </p:bldP>
    </p:bld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914400" y="2895600"/>
            <a:ext cx="10363200" cy="838200"/>
          </a:xfrm>
          <a:prstGeom prst="rect">
            <a:avLst/>
          </a:prstGeom>
        </p:spPr>
        <p:txBody>
          <a:bodyPr/>
          <a:lstStyle>
            <a:lvl1pPr algn="ctr">
              <a:defRPr b="1" baseline="0">
                <a:solidFill>
                  <a:schemeClr val="bg1">
                    <a:lumMod val="85000"/>
                  </a:schemeClr>
                </a:solidFill>
              </a:defRPr>
            </a:lvl1pPr>
          </a:lstStyle>
          <a:p>
            <a:r>
              <a:rPr lang="en-US" dirty="0"/>
              <a:t>Title of Presentation</a:t>
            </a:r>
          </a:p>
        </p:txBody>
      </p:sp>
      <p:sp>
        <p:nvSpPr>
          <p:cNvPr id="3" name="Subtitle 2"/>
          <p:cNvSpPr>
            <a:spLocks noGrp="1"/>
          </p:cNvSpPr>
          <p:nvPr>
            <p:ph type="subTitle" idx="1" hasCustomPrompt="1"/>
          </p:nvPr>
        </p:nvSpPr>
        <p:spPr>
          <a:xfrm>
            <a:off x="1422400" y="4191000"/>
            <a:ext cx="9448800" cy="1066800"/>
          </a:xfrm>
          <a:prstGeom prst="rect">
            <a:avLst/>
          </a:prstGeom>
        </p:spPr>
        <p:txBody>
          <a:bodyPr>
            <a:normAutofit/>
          </a:bodyPr>
          <a:lstStyle>
            <a:lvl1pPr marL="0" indent="0" algn="ctr">
              <a:buNone/>
              <a:defRPr sz="2800" baseline="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Name of Presenter</a:t>
            </a:r>
          </a:p>
          <a:p>
            <a:r>
              <a:rPr lang="en-US" dirty="0"/>
              <a:t>Date</a:t>
            </a:r>
          </a:p>
        </p:txBody>
      </p:sp>
      <p:sp>
        <p:nvSpPr>
          <p:cNvPr id="4" name="Footer Placeholder 6"/>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bg1">
                    <a:lumMod val="50000"/>
                  </a:schemeClr>
                </a:solidFill>
              </a:defRPr>
            </a:lvl1pPr>
          </a:lstStyle>
          <a:p>
            <a:r>
              <a:rPr lang="en-US" dirty="0"/>
              <a:t>© 2015 by Pro Seniors, Inc.</a:t>
            </a:r>
          </a:p>
        </p:txBody>
      </p:sp>
    </p:spTree>
    <p:extLst>
      <p:ext uri="{BB962C8B-B14F-4D97-AF65-F5344CB8AC3E}">
        <p14:creationId xmlns:p14="http://schemas.microsoft.com/office/powerpoint/2010/main" val="169738366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03200" y="533400"/>
            <a:ext cx="11785600" cy="685800"/>
          </a:xfrm>
          <a:prstGeom prst="rect">
            <a:avLst/>
          </a:prstGeom>
        </p:spPr>
        <p:txBody>
          <a:bodyPr/>
          <a:lstStyle>
            <a:lvl1pPr algn="ctr">
              <a:defRPr sz="3000" b="1">
                <a:solidFill>
                  <a:srgbClr val="2A547F"/>
                </a:solidFill>
              </a:defRPr>
            </a:lvl1pPr>
          </a:lstStyle>
          <a:p>
            <a:r>
              <a:rPr lang="en-US" dirty="0"/>
              <a:t>Click to edit Master title style</a:t>
            </a:r>
          </a:p>
        </p:txBody>
      </p:sp>
      <p:sp>
        <p:nvSpPr>
          <p:cNvPr id="9" name="Slide Number Placeholder 4"/>
          <p:cNvSpPr>
            <a:spLocks noGrp="1"/>
          </p:cNvSpPr>
          <p:nvPr>
            <p:ph type="sldNum" sz="quarter" idx="4"/>
          </p:nvPr>
        </p:nvSpPr>
        <p:spPr>
          <a:xfrm>
            <a:off x="9347200" y="6492882"/>
            <a:ext cx="28448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612C9336-A718-4A9C-A61A-5379812194CD}" type="slidenum">
              <a:rPr lang="en-US" smtClean="0"/>
              <a:t>‹#›</a:t>
            </a:fld>
            <a:endParaRPr lang="en-US" dirty="0"/>
          </a:p>
        </p:txBody>
      </p:sp>
    </p:spTree>
    <p:extLst>
      <p:ext uri="{BB962C8B-B14F-4D97-AF65-F5344CB8AC3E}">
        <p14:creationId xmlns:p14="http://schemas.microsoft.com/office/powerpoint/2010/main" val="48668022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userDrawn="1">
  <p:cSld name="3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11752" y="495300"/>
            <a:ext cx="11789664" cy="685800"/>
          </a:xfrm>
          <a:prstGeom prst="rect">
            <a:avLst/>
          </a:prstGeom>
        </p:spPr>
        <p:txBody>
          <a:bodyPr/>
          <a:lstStyle>
            <a:lvl1pPr>
              <a:defRPr sz="3000" b="1">
                <a:solidFill>
                  <a:srgbClr val="2A547F"/>
                </a:solidFill>
                <a:latin typeface="Calibri" panose="020F0502020204030204" pitchFamily="34" charset="0"/>
              </a:defRPr>
            </a:lvl1pPr>
          </a:lstStyle>
          <a:p>
            <a:r>
              <a:rPr lang="en-US" dirty="0"/>
              <a:t>Click to edit Master title style</a:t>
            </a:r>
          </a:p>
        </p:txBody>
      </p:sp>
      <p:sp>
        <p:nvSpPr>
          <p:cNvPr id="4" name="Rectangle 1037"/>
          <p:cNvSpPr>
            <a:spLocks noGrp="1" noChangeArrowheads="1"/>
          </p:cNvSpPr>
          <p:nvPr>
            <p:ph type="dt" sz="half" idx="10"/>
          </p:nvPr>
        </p:nvSpPr>
        <p:spPr>
          <a:xfrm>
            <a:off x="203200" y="6324600"/>
            <a:ext cx="3759200" cy="457200"/>
          </a:xfrm>
          <a:prstGeom prst="rect">
            <a:avLst/>
          </a:prstGeom>
          <a:ln/>
        </p:spPr>
        <p:txBody>
          <a:bodyPr/>
          <a:lstStyle>
            <a:lvl1pPr>
              <a:defRPr/>
            </a:lvl1pPr>
          </a:lstStyle>
          <a:p>
            <a:pPr>
              <a:defRPr/>
            </a:pPr>
            <a:endParaRPr lang="en-US" dirty="0"/>
          </a:p>
        </p:txBody>
      </p:sp>
      <p:sp>
        <p:nvSpPr>
          <p:cNvPr id="5" name="Rectangle 1038"/>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1039"/>
          <p:cNvSpPr>
            <a:spLocks noGrp="1" noChangeArrowheads="1"/>
          </p:cNvSpPr>
          <p:nvPr>
            <p:ph type="sldNum" sz="quarter" idx="12"/>
          </p:nvPr>
        </p:nvSpPr>
        <p:spPr>
          <a:ln/>
        </p:spPr>
        <p:txBody>
          <a:bodyPr/>
          <a:lstStyle>
            <a:lvl1pPr>
              <a:defRPr/>
            </a:lvl1pPr>
          </a:lstStyle>
          <a:p>
            <a:pPr>
              <a:defRPr/>
            </a:pPr>
            <a:fld id="{88AA8DA2-99D1-4607-A62B-1B547612533B}" type="slidenum">
              <a:rPr lang="en-US"/>
              <a:pPr>
                <a:defRPr/>
              </a:pPr>
              <a:t>‹#›</a:t>
            </a:fld>
            <a:endParaRPr lang="en-US" dirty="0"/>
          </a:p>
        </p:txBody>
      </p:sp>
      <p:sp>
        <p:nvSpPr>
          <p:cNvPr id="8" name="Line 1045"/>
          <p:cNvSpPr>
            <a:spLocks noChangeShapeType="1"/>
          </p:cNvSpPr>
          <p:nvPr userDrawn="1"/>
        </p:nvSpPr>
        <p:spPr bwMode="auto">
          <a:xfrm>
            <a:off x="10584" y="1219200"/>
            <a:ext cx="12192000" cy="0"/>
          </a:xfrm>
          <a:prstGeom prst="line">
            <a:avLst/>
          </a:prstGeom>
          <a:noFill/>
          <a:ln w="25400">
            <a:solidFill>
              <a:schemeClr val="tx2"/>
            </a:solidFill>
            <a:miter lim="800000"/>
            <a:headEnd/>
            <a:tailEnd/>
          </a:ln>
          <a:extLst>
            <a:ext uri="{909E8E84-426E-40DD-AFC4-6F175D3DCCD1}">
              <a14:hiddenFill xmlns:a14="http://schemas.microsoft.com/office/drawing/2010/main">
                <a:noFill/>
              </a14:hiddenFill>
            </a:ext>
          </a:extLst>
        </p:spPr>
        <p:txBody>
          <a:bodyPr wrap="none"/>
          <a:lstStyle/>
          <a:p>
            <a:endParaRPr lang="en-US" sz="1350" dirty="0"/>
          </a:p>
        </p:txBody>
      </p:sp>
      <p:sp>
        <p:nvSpPr>
          <p:cNvPr id="9" name="Rectangle 1036"/>
          <p:cNvSpPr>
            <a:spLocks noGrp="1" noChangeArrowheads="1"/>
          </p:cNvSpPr>
          <p:nvPr>
            <p:ph idx="1"/>
          </p:nvPr>
        </p:nvSpPr>
        <p:spPr bwMode="auto">
          <a:xfrm>
            <a:off x="711200" y="1524000"/>
            <a:ext cx="11074400" cy="487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7678032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animEffect transition="in" filter="fade">
                                      <p:cBhvr>
                                        <p:cTn id="7" dur="500"/>
                                        <p:tgtEl>
                                          <p:spTgt spid="9">
                                            <p:txEl>
                                              <p:pRg st="0" end="0"/>
                                            </p:txEl>
                                          </p:spTgt>
                                        </p:tgtEl>
                                      </p:cBhvr>
                                    </p:animEffect>
                                  </p:childTnLst>
                                  <p:subTnLst>
                                    <p:animClr clrSpc="rgb" dir="cw">
                                      <p:cBhvr override="childStyle">
                                        <p:cTn dur="1" fill="hold" display="0" masterRel="nextClick" afterEffect="1"/>
                                        <p:tgtEl>
                                          <p:spTgt spid="9">
                                            <p:txEl>
                                              <p:pRg st="0" end="0"/>
                                            </p:txEl>
                                          </p:spTgt>
                                        </p:tgtEl>
                                        <p:attrNameLst>
                                          <p:attrName>ppt_c</p:attrName>
                                        </p:attrNameLst>
                                      </p:cBhvr>
                                      <p:to>
                                        <a:srgbClr val="0B798F"/>
                                      </p:to>
                                    </p:animClr>
                                  </p:sub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9">
                                            <p:txEl>
                                              <p:pRg st="1" end="1"/>
                                            </p:txEl>
                                          </p:spTgt>
                                        </p:tgtEl>
                                        <p:attrNameLst>
                                          <p:attrName>style.visibility</p:attrName>
                                        </p:attrNameLst>
                                      </p:cBhvr>
                                      <p:to>
                                        <p:strVal val="visible"/>
                                      </p:to>
                                    </p:set>
                                    <p:animEffect transition="in" filter="fade">
                                      <p:cBhvr>
                                        <p:cTn id="12" dur="500"/>
                                        <p:tgtEl>
                                          <p:spTgt spid="9">
                                            <p:txEl>
                                              <p:pRg st="1" end="1"/>
                                            </p:txEl>
                                          </p:spTgt>
                                        </p:tgtEl>
                                      </p:cBhvr>
                                    </p:animEffect>
                                  </p:childTnLst>
                                  <p:subTnLst>
                                    <p:animClr clrSpc="rgb" dir="cw">
                                      <p:cBhvr override="childStyle">
                                        <p:cTn dur="1" fill="hold" display="0" masterRel="nextClick" afterEffect="1"/>
                                        <p:tgtEl>
                                          <p:spTgt spid="9">
                                            <p:txEl>
                                              <p:pRg st="1" end="1"/>
                                            </p:txEl>
                                          </p:spTgt>
                                        </p:tgtEl>
                                        <p:attrNameLst>
                                          <p:attrName>ppt_c</p:attrName>
                                        </p:attrNameLst>
                                      </p:cBhvr>
                                      <p:to>
                                        <a:srgbClr val="0B798F"/>
                                      </p:to>
                                    </p:animClr>
                                  </p:sub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9">
                                            <p:txEl>
                                              <p:pRg st="2" end="2"/>
                                            </p:txEl>
                                          </p:spTgt>
                                        </p:tgtEl>
                                        <p:attrNameLst>
                                          <p:attrName>style.visibility</p:attrName>
                                        </p:attrNameLst>
                                      </p:cBhvr>
                                      <p:to>
                                        <p:strVal val="visible"/>
                                      </p:to>
                                    </p:set>
                                    <p:animEffect transition="in" filter="fade">
                                      <p:cBhvr>
                                        <p:cTn id="17" dur="500"/>
                                        <p:tgtEl>
                                          <p:spTgt spid="9">
                                            <p:txEl>
                                              <p:pRg st="2" end="2"/>
                                            </p:txEl>
                                          </p:spTgt>
                                        </p:tgtEl>
                                      </p:cBhvr>
                                    </p:animEffect>
                                  </p:childTnLst>
                                  <p:subTnLst>
                                    <p:animClr clrSpc="rgb" dir="cw">
                                      <p:cBhvr override="childStyle">
                                        <p:cTn dur="1" fill="hold" display="0" masterRel="nextClick" afterEffect="1"/>
                                        <p:tgtEl>
                                          <p:spTgt spid="9">
                                            <p:txEl>
                                              <p:pRg st="2" end="2"/>
                                            </p:txEl>
                                          </p:spTgt>
                                        </p:tgtEl>
                                        <p:attrNameLst>
                                          <p:attrName>ppt_c</p:attrName>
                                        </p:attrNameLst>
                                      </p:cBhvr>
                                      <p:to>
                                        <a:srgbClr val="0B798F"/>
                                      </p:to>
                                    </p:animClr>
                                  </p:sub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9">
                                            <p:txEl>
                                              <p:pRg st="3" end="3"/>
                                            </p:txEl>
                                          </p:spTgt>
                                        </p:tgtEl>
                                        <p:attrNameLst>
                                          <p:attrName>style.visibility</p:attrName>
                                        </p:attrNameLst>
                                      </p:cBhvr>
                                      <p:to>
                                        <p:strVal val="visible"/>
                                      </p:to>
                                    </p:set>
                                    <p:animEffect transition="in" filter="fade">
                                      <p:cBhvr>
                                        <p:cTn id="22" dur="500"/>
                                        <p:tgtEl>
                                          <p:spTgt spid="9">
                                            <p:txEl>
                                              <p:pRg st="3" end="3"/>
                                            </p:txEl>
                                          </p:spTgt>
                                        </p:tgtEl>
                                      </p:cBhvr>
                                    </p:animEffect>
                                  </p:childTnLst>
                                  <p:subTnLst>
                                    <p:animClr clrSpc="rgb" dir="cw">
                                      <p:cBhvr override="childStyle">
                                        <p:cTn dur="1" fill="hold" display="0" masterRel="nextClick" afterEffect="1"/>
                                        <p:tgtEl>
                                          <p:spTgt spid="9">
                                            <p:txEl>
                                              <p:pRg st="3" end="3"/>
                                            </p:txEl>
                                          </p:spTgt>
                                        </p:tgtEl>
                                        <p:attrNameLst>
                                          <p:attrName>ppt_c</p:attrName>
                                        </p:attrNameLst>
                                      </p:cBhvr>
                                      <p:to>
                                        <a:srgbClr val="0B798F"/>
                                      </p:to>
                                    </p:animClr>
                                  </p:sub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9">
                                            <p:txEl>
                                              <p:pRg st="4" end="4"/>
                                            </p:txEl>
                                          </p:spTgt>
                                        </p:tgtEl>
                                        <p:attrNameLst>
                                          <p:attrName>style.visibility</p:attrName>
                                        </p:attrNameLst>
                                      </p:cBhvr>
                                      <p:to>
                                        <p:strVal val="visible"/>
                                      </p:to>
                                    </p:set>
                                    <p:animEffect transition="in" filter="fade">
                                      <p:cBhvr>
                                        <p:cTn id="27" dur="500"/>
                                        <p:tgtEl>
                                          <p:spTgt spid="9">
                                            <p:txEl>
                                              <p:pRg st="4" end="4"/>
                                            </p:txEl>
                                          </p:spTgt>
                                        </p:tgtEl>
                                      </p:cBhvr>
                                    </p:animEffect>
                                  </p:childTnLst>
                                  <p:subTnLst>
                                    <p:animClr clrSpc="rgb" dir="cw">
                                      <p:cBhvr override="childStyle">
                                        <p:cTn dur="1" fill="hold" display="0" masterRel="nextClick" afterEffect="1"/>
                                        <p:tgtEl>
                                          <p:spTgt spid="9">
                                            <p:txEl>
                                              <p:pRg st="4" end="4"/>
                                            </p:txEl>
                                          </p:spTgt>
                                        </p:tgtEl>
                                        <p:attrNameLst>
                                          <p:attrName>ppt_c</p:attrName>
                                        </p:attrNameLst>
                                      </p:cBhvr>
                                      <p:to>
                                        <a:srgbClr val="0B798F"/>
                                      </p:to>
                                    </p:animClr>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build="p" bldLvl="5">
        <p:tmplLst>
          <p:tmpl lvl="1">
            <p:tnLst>
              <p:par>
                <p:cTn presetID="10" presetClass="entr" presetSubtype="0" fill="hold" nodeType="clickEffect">
                  <p:stCondLst>
                    <p:cond delay="0"/>
                  </p:stCondLst>
                  <p:childTnLst>
                    <p:set>
                      <p:cBhvr>
                        <p:cTn dur="1" fill="hold">
                          <p:stCondLst>
                            <p:cond delay="0"/>
                          </p:stCondLst>
                        </p:cTn>
                        <p:tgtEl>
                          <p:spTgt spid="9"/>
                        </p:tgtEl>
                        <p:attrNameLst>
                          <p:attrName>style.visibility</p:attrName>
                        </p:attrNameLst>
                      </p:cBhvr>
                      <p:to>
                        <p:strVal val="visible"/>
                      </p:to>
                    </p:set>
                    <p:animEffect transition="in" filter="fade">
                      <p:cBhvr>
                        <p:cTn dur="500"/>
                        <p:tgtEl>
                          <p:spTgt spid="9"/>
                        </p:tgtEl>
                      </p:cBhvr>
                    </p:animEffect>
                  </p:childTnLst>
                  <p:subTnLst>
                    <p:animClr clrSpc="rgb" dir="cw">
                      <p:cBhvr override="childStyle">
                        <p:cTn dur="1" fill="hold" display="0" masterRel="nextClick" afterEffect="1"/>
                        <p:tgtEl>
                          <p:spTgt spid="9"/>
                        </p:tgtEl>
                        <p:attrNameLst>
                          <p:attrName>ppt_c</p:attrName>
                        </p:attrNameLst>
                      </p:cBhvr>
                      <p:to>
                        <a:srgbClr val="0B798F"/>
                      </p:to>
                    </p:animClr>
                  </p:subTnLst>
                </p:cTn>
              </p:par>
            </p:tnLst>
          </p:tmpl>
          <p:tmpl lvl="2">
            <p:tnLst>
              <p:par>
                <p:cTn presetID="10" presetClass="entr" presetSubtype="0" fill="hold" nodeType="clickEffect">
                  <p:stCondLst>
                    <p:cond delay="0"/>
                  </p:stCondLst>
                  <p:childTnLst>
                    <p:set>
                      <p:cBhvr>
                        <p:cTn dur="1" fill="hold">
                          <p:stCondLst>
                            <p:cond delay="0"/>
                          </p:stCondLst>
                        </p:cTn>
                        <p:tgtEl>
                          <p:spTgt spid="9"/>
                        </p:tgtEl>
                        <p:attrNameLst>
                          <p:attrName>style.visibility</p:attrName>
                        </p:attrNameLst>
                      </p:cBhvr>
                      <p:to>
                        <p:strVal val="visible"/>
                      </p:to>
                    </p:set>
                    <p:animEffect transition="in" filter="fade">
                      <p:cBhvr>
                        <p:cTn dur="500"/>
                        <p:tgtEl>
                          <p:spTgt spid="9"/>
                        </p:tgtEl>
                      </p:cBhvr>
                    </p:animEffect>
                  </p:childTnLst>
                  <p:subTnLst>
                    <p:animClr clrSpc="rgb" dir="cw">
                      <p:cBhvr override="childStyle">
                        <p:cTn dur="1" fill="hold" display="0" masterRel="nextClick" afterEffect="1"/>
                        <p:tgtEl>
                          <p:spTgt spid="9"/>
                        </p:tgtEl>
                        <p:attrNameLst>
                          <p:attrName>ppt_c</p:attrName>
                        </p:attrNameLst>
                      </p:cBhvr>
                      <p:to>
                        <a:srgbClr val="0B798F"/>
                      </p:to>
                    </p:animClr>
                  </p:subTnLst>
                </p:cTn>
              </p:par>
            </p:tnLst>
          </p:tmpl>
          <p:tmpl lvl="3">
            <p:tnLst>
              <p:par>
                <p:cTn presetID="10" presetClass="entr" presetSubtype="0" fill="hold" nodeType="clickEffect">
                  <p:stCondLst>
                    <p:cond delay="0"/>
                  </p:stCondLst>
                  <p:childTnLst>
                    <p:set>
                      <p:cBhvr>
                        <p:cTn dur="1" fill="hold">
                          <p:stCondLst>
                            <p:cond delay="0"/>
                          </p:stCondLst>
                        </p:cTn>
                        <p:tgtEl>
                          <p:spTgt spid="9"/>
                        </p:tgtEl>
                        <p:attrNameLst>
                          <p:attrName>style.visibility</p:attrName>
                        </p:attrNameLst>
                      </p:cBhvr>
                      <p:to>
                        <p:strVal val="visible"/>
                      </p:to>
                    </p:set>
                    <p:animEffect transition="in" filter="fade">
                      <p:cBhvr>
                        <p:cTn dur="500"/>
                        <p:tgtEl>
                          <p:spTgt spid="9"/>
                        </p:tgtEl>
                      </p:cBhvr>
                    </p:animEffect>
                  </p:childTnLst>
                  <p:subTnLst>
                    <p:animClr clrSpc="rgb" dir="cw">
                      <p:cBhvr override="childStyle">
                        <p:cTn dur="1" fill="hold" display="0" masterRel="nextClick" afterEffect="1"/>
                        <p:tgtEl>
                          <p:spTgt spid="9"/>
                        </p:tgtEl>
                        <p:attrNameLst>
                          <p:attrName>ppt_c</p:attrName>
                        </p:attrNameLst>
                      </p:cBhvr>
                      <p:to>
                        <a:srgbClr val="0B798F"/>
                      </p:to>
                    </p:animClr>
                  </p:subTnLst>
                </p:cTn>
              </p:par>
            </p:tnLst>
          </p:tmpl>
          <p:tmpl lvl="4">
            <p:tnLst>
              <p:par>
                <p:cTn presetID="10" presetClass="entr" presetSubtype="0" fill="hold" nodeType="clickEffect">
                  <p:stCondLst>
                    <p:cond delay="0"/>
                  </p:stCondLst>
                  <p:childTnLst>
                    <p:set>
                      <p:cBhvr>
                        <p:cTn dur="1" fill="hold">
                          <p:stCondLst>
                            <p:cond delay="0"/>
                          </p:stCondLst>
                        </p:cTn>
                        <p:tgtEl>
                          <p:spTgt spid="9"/>
                        </p:tgtEl>
                        <p:attrNameLst>
                          <p:attrName>style.visibility</p:attrName>
                        </p:attrNameLst>
                      </p:cBhvr>
                      <p:to>
                        <p:strVal val="visible"/>
                      </p:to>
                    </p:set>
                    <p:animEffect transition="in" filter="fade">
                      <p:cBhvr>
                        <p:cTn dur="500"/>
                        <p:tgtEl>
                          <p:spTgt spid="9"/>
                        </p:tgtEl>
                      </p:cBhvr>
                    </p:animEffect>
                  </p:childTnLst>
                  <p:subTnLst>
                    <p:animClr clrSpc="rgb" dir="cw">
                      <p:cBhvr override="childStyle">
                        <p:cTn dur="1" fill="hold" display="0" masterRel="nextClick" afterEffect="1"/>
                        <p:tgtEl>
                          <p:spTgt spid="9"/>
                        </p:tgtEl>
                        <p:attrNameLst>
                          <p:attrName>ppt_c</p:attrName>
                        </p:attrNameLst>
                      </p:cBhvr>
                      <p:to>
                        <a:srgbClr val="0B798F"/>
                      </p:to>
                    </p:animClr>
                  </p:subTnLst>
                </p:cTn>
              </p:par>
            </p:tnLst>
          </p:tmpl>
          <p:tmpl lvl="5">
            <p:tnLst>
              <p:par>
                <p:cTn presetID="10" presetClass="entr" presetSubtype="0" fill="hold" nodeType="clickEffect">
                  <p:stCondLst>
                    <p:cond delay="0"/>
                  </p:stCondLst>
                  <p:childTnLst>
                    <p:set>
                      <p:cBhvr>
                        <p:cTn dur="1" fill="hold">
                          <p:stCondLst>
                            <p:cond delay="0"/>
                          </p:stCondLst>
                        </p:cTn>
                        <p:tgtEl>
                          <p:spTgt spid="9"/>
                        </p:tgtEl>
                        <p:attrNameLst>
                          <p:attrName>style.visibility</p:attrName>
                        </p:attrNameLst>
                      </p:cBhvr>
                      <p:to>
                        <p:strVal val="visible"/>
                      </p:to>
                    </p:set>
                    <p:animEffect transition="in" filter="fade">
                      <p:cBhvr>
                        <p:cTn dur="500"/>
                        <p:tgtEl>
                          <p:spTgt spid="9"/>
                        </p:tgtEl>
                      </p:cBhvr>
                    </p:animEffect>
                  </p:childTnLst>
                  <p:subTnLst>
                    <p:animClr clrSpc="rgb" dir="cw">
                      <p:cBhvr override="childStyle">
                        <p:cTn dur="1" fill="hold" display="0" masterRel="nextClick" afterEffect="1"/>
                        <p:tgtEl>
                          <p:spTgt spid="9"/>
                        </p:tgtEl>
                        <p:attrNameLst>
                          <p:attrName>ppt_c</p:attrName>
                        </p:attrNameLst>
                      </p:cBhvr>
                      <p:to>
                        <a:srgbClr val="0B798F"/>
                      </p:to>
                    </p:animClr>
                  </p:subTnLst>
                </p:cTn>
              </p:par>
            </p:tnLst>
          </p:tmpl>
        </p:tmplLst>
      </p:bldP>
    </p:bld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03200" y="533400"/>
            <a:ext cx="11785600" cy="685800"/>
          </a:xfrm>
          <a:prstGeom prst="rect">
            <a:avLst/>
          </a:prstGeom>
        </p:spPr>
        <p:txBody>
          <a:bodyPr/>
          <a:lstStyle>
            <a:lvl1pPr algn="ctr">
              <a:defRPr sz="4000" b="1">
                <a:solidFill>
                  <a:srgbClr val="2A547F"/>
                </a:solidFill>
              </a:defRPr>
            </a:lvl1pPr>
          </a:lstStyle>
          <a:p>
            <a:r>
              <a:rPr lang="en-US" dirty="0"/>
              <a:t>Click to edit Master title style</a:t>
            </a:r>
          </a:p>
        </p:txBody>
      </p:sp>
      <p:sp>
        <p:nvSpPr>
          <p:cNvPr id="9" name="Slide Number Placeholder 4"/>
          <p:cNvSpPr>
            <a:spLocks noGrp="1"/>
          </p:cNvSpPr>
          <p:nvPr>
            <p:ph type="sldNum" sz="quarter" idx="4"/>
          </p:nvPr>
        </p:nvSpPr>
        <p:spPr>
          <a:xfrm>
            <a:off x="9347200" y="6492876"/>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12C9336-A718-4A9C-A61A-5379812194CD}"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19907805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11752" y="495300"/>
            <a:ext cx="11789664" cy="685800"/>
          </a:xfrm>
          <a:prstGeom prst="rect">
            <a:avLst/>
          </a:prstGeom>
        </p:spPr>
        <p:txBody>
          <a:bodyPr/>
          <a:lstStyle>
            <a:lvl1pPr>
              <a:defRPr sz="4000" b="1">
                <a:solidFill>
                  <a:srgbClr val="2A547F"/>
                </a:solidFill>
                <a:latin typeface="Calibri" panose="020F0502020204030204" pitchFamily="34" charset="0"/>
              </a:defRPr>
            </a:lvl1pPr>
          </a:lstStyle>
          <a:p>
            <a:r>
              <a:rPr lang="en-US" dirty="0"/>
              <a:t>Click to edit Master title style</a:t>
            </a:r>
          </a:p>
        </p:txBody>
      </p:sp>
      <p:sp>
        <p:nvSpPr>
          <p:cNvPr id="4" name="Rectangle 1037"/>
          <p:cNvSpPr>
            <a:spLocks noGrp="1" noChangeArrowheads="1"/>
          </p:cNvSpPr>
          <p:nvPr>
            <p:ph type="dt" sz="half" idx="10"/>
          </p:nvPr>
        </p:nvSpPr>
        <p:spPr>
          <a:xfrm>
            <a:off x="203200" y="6324600"/>
            <a:ext cx="3759200" cy="457200"/>
          </a:xfrm>
          <a:prstGeom prst="rect">
            <a:avLst/>
          </a:prstGeom>
          <a:ln/>
        </p:spPr>
        <p:txBody>
          <a:bodyPr/>
          <a:lstStyle>
            <a:lvl1pPr>
              <a:defRPr/>
            </a:lvl1pPr>
          </a:lstStyle>
          <a:p>
            <a:pPr>
              <a:defRPr/>
            </a:pPr>
            <a:endParaRPr lang="en-US" dirty="0">
              <a:solidFill>
                <a:prstClr val="black"/>
              </a:solidFill>
            </a:endParaRPr>
          </a:p>
        </p:txBody>
      </p:sp>
      <p:sp>
        <p:nvSpPr>
          <p:cNvPr id="5" name="Rectangle 1038"/>
          <p:cNvSpPr>
            <a:spLocks noGrp="1" noChangeArrowheads="1"/>
          </p:cNvSpPr>
          <p:nvPr>
            <p:ph type="ftr" sz="quarter" idx="11"/>
          </p:nvPr>
        </p:nvSpPr>
        <p:spPr>
          <a:ln/>
        </p:spPr>
        <p:txBody>
          <a:bodyPr/>
          <a:lstStyle>
            <a:lvl1pPr>
              <a:defRPr/>
            </a:lvl1pPr>
          </a:lstStyle>
          <a:p>
            <a:pPr>
              <a:defRPr/>
            </a:pPr>
            <a:endParaRPr lang="en-US" dirty="0">
              <a:solidFill>
                <a:prstClr val="black">
                  <a:tint val="75000"/>
                </a:prstClr>
              </a:solidFill>
            </a:endParaRPr>
          </a:p>
        </p:txBody>
      </p:sp>
      <p:sp>
        <p:nvSpPr>
          <p:cNvPr id="6" name="Rectangle 1039"/>
          <p:cNvSpPr>
            <a:spLocks noGrp="1" noChangeArrowheads="1"/>
          </p:cNvSpPr>
          <p:nvPr>
            <p:ph type="sldNum" sz="quarter" idx="12"/>
          </p:nvPr>
        </p:nvSpPr>
        <p:spPr>
          <a:ln/>
        </p:spPr>
        <p:txBody>
          <a:bodyPr/>
          <a:lstStyle>
            <a:lvl1pPr>
              <a:defRPr/>
            </a:lvl1pPr>
          </a:lstStyle>
          <a:p>
            <a:pPr>
              <a:defRPr/>
            </a:pPr>
            <a:fld id="{88AA8DA2-99D1-4607-A62B-1B547612533B}" type="slidenum">
              <a:rPr lang="en-US">
                <a:solidFill>
                  <a:prstClr val="black"/>
                </a:solidFill>
              </a:rPr>
              <a:pPr>
                <a:defRPr/>
              </a:pPr>
              <a:t>‹#›</a:t>
            </a:fld>
            <a:endParaRPr lang="en-US" dirty="0">
              <a:solidFill>
                <a:prstClr val="black"/>
              </a:solidFill>
            </a:endParaRPr>
          </a:p>
        </p:txBody>
      </p:sp>
      <p:sp>
        <p:nvSpPr>
          <p:cNvPr id="8" name="Line 1045"/>
          <p:cNvSpPr>
            <a:spLocks noChangeShapeType="1"/>
          </p:cNvSpPr>
          <p:nvPr userDrawn="1"/>
        </p:nvSpPr>
        <p:spPr bwMode="auto">
          <a:xfrm>
            <a:off x="10584" y="1219200"/>
            <a:ext cx="12192000" cy="0"/>
          </a:xfrm>
          <a:prstGeom prst="line">
            <a:avLst/>
          </a:prstGeom>
          <a:noFill/>
          <a:ln w="25400">
            <a:solidFill>
              <a:schemeClr val="tx2"/>
            </a:solidFill>
            <a:miter lim="800000"/>
            <a:headEnd/>
            <a:tailEnd/>
          </a:ln>
          <a:extLst>
            <a:ext uri="{909E8E84-426E-40DD-AFC4-6F175D3DCCD1}">
              <a14:hiddenFill xmlns:a14="http://schemas.microsoft.com/office/drawing/2010/main">
                <a:noFill/>
              </a14:hiddenFill>
            </a:ext>
          </a:extLst>
        </p:spPr>
        <p:txBody>
          <a:bodyPr wrap="none"/>
          <a:lstStyle/>
          <a:p>
            <a:endParaRPr lang="en-US" sz="1800" dirty="0">
              <a:solidFill>
                <a:prstClr val="black"/>
              </a:solidFill>
            </a:endParaRPr>
          </a:p>
        </p:txBody>
      </p:sp>
      <p:sp>
        <p:nvSpPr>
          <p:cNvPr id="9" name="Rectangle 1036"/>
          <p:cNvSpPr>
            <a:spLocks noGrp="1" noChangeArrowheads="1"/>
          </p:cNvSpPr>
          <p:nvPr>
            <p:ph idx="1"/>
          </p:nvPr>
        </p:nvSpPr>
        <p:spPr bwMode="auto">
          <a:xfrm>
            <a:off x="711200" y="1524000"/>
            <a:ext cx="11074400" cy="487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5414175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animEffect transition="in" filter="fade">
                                      <p:cBhvr>
                                        <p:cTn id="7" dur="500"/>
                                        <p:tgtEl>
                                          <p:spTgt spid="9">
                                            <p:txEl>
                                              <p:pRg st="0" end="0"/>
                                            </p:txEl>
                                          </p:spTgt>
                                        </p:tgtEl>
                                      </p:cBhvr>
                                    </p:animEffect>
                                  </p:childTnLst>
                                  <p:subTnLst>
                                    <p:animClr clrSpc="rgb" dir="cw">
                                      <p:cBhvr override="childStyle">
                                        <p:cTn dur="1" fill="hold" display="0" masterRel="nextClick" afterEffect="1"/>
                                        <p:tgtEl>
                                          <p:spTgt spid="9">
                                            <p:txEl>
                                              <p:pRg st="0" end="0"/>
                                            </p:txEl>
                                          </p:spTgt>
                                        </p:tgtEl>
                                        <p:attrNameLst>
                                          <p:attrName>ppt_c</p:attrName>
                                        </p:attrNameLst>
                                      </p:cBhvr>
                                      <p:to>
                                        <a:srgbClr val="0B798F"/>
                                      </p:to>
                                    </p:animClr>
                                  </p:sub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9">
                                            <p:txEl>
                                              <p:pRg st="1" end="1"/>
                                            </p:txEl>
                                          </p:spTgt>
                                        </p:tgtEl>
                                        <p:attrNameLst>
                                          <p:attrName>style.visibility</p:attrName>
                                        </p:attrNameLst>
                                      </p:cBhvr>
                                      <p:to>
                                        <p:strVal val="visible"/>
                                      </p:to>
                                    </p:set>
                                    <p:animEffect transition="in" filter="fade">
                                      <p:cBhvr>
                                        <p:cTn id="12" dur="500"/>
                                        <p:tgtEl>
                                          <p:spTgt spid="9">
                                            <p:txEl>
                                              <p:pRg st="1" end="1"/>
                                            </p:txEl>
                                          </p:spTgt>
                                        </p:tgtEl>
                                      </p:cBhvr>
                                    </p:animEffect>
                                  </p:childTnLst>
                                  <p:subTnLst>
                                    <p:animClr clrSpc="rgb" dir="cw">
                                      <p:cBhvr override="childStyle">
                                        <p:cTn dur="1" fill="hold" display="0" masterRel="nextClick" afterEffect="1"/>
                                        <p:tgtEl>
                                          <p:spTgt spid="9">
                                            <p:txEl>
                                              <p:pRg st="1" end="1"/>
                                            </p:txEl>
                                          </p:spTgt>
                                        </p:tgtEl>
                                        <p:attrNameLst>
                                          <p:attrName>ppt_c</p:attrName>
                                        </p:attrNameLst>
                                      </p:cBhvr>
                                      <p:to>
                                        <a:srgbClr val="0B798F"/>
                                      </p:to>
                                    </p:animClr>
                                  </p:sub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9">
                                            <p:txEl>
                                              <p:pRg st="2" end="2"/>
                                            </p:txEl>
                                          </p:spTgt>
                                        </p:tgtEl>
                                        <p:attrNameLst>
                                          <p:attrName>style.visibility</p:attrName>
                                        </p:attrNameLst>
                                      </p:cBhvr>
                                      <p:to>
                                        <p:strVal val="visible"/>
                                      </p:to>
                                    </p:set>
                                    <p:animEffect transition="in" filter="fade">
                                      <p:cBhvr>
                                        <p:cTn id="17" dur="500"/>
                                        <p:tgtEl>
                                          <p:spTgt spid="9">
                                            <p:txEl>
                                              <p:pRg st="2" end="2"/>
                                            </p:txEl>
                                          </p:spTgt>
                                        </p:tgtEl>
                                      </p:cBhvr>
                                    </p:animEffect>
                                  </p:childTnLst>
                                  <p:subTnLst>
                                    <p:animClr clrSpc="rgb" dir="cw">
                                      <p:cBhvr override="childStyle">
                                        <p:cTn dur="1" fill="hold" display="0" masterRel="nextClick" afterEffect="1"/>
                                        <p:tgtEl>
                                          <p:spTgt spid="9">
                                            <p:txEl>
                                              <p:pRg st="2" end="2"/>
                                            </p:txEl>
                                          </p:spTgt>
                                        </p:tgtEl>
                                        <p:attrNameLst>
                                          <p:attrName>ppt_c</p:attrName>
                                        </p:attrNameLst>
                                      </p:cBhvr>
                                      <p:to>
                                        <a:srgbClr val="0B798F"/>
                                      </p:to>
                                    </p:animClr>
                                  </p:sub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9">
                                            <p:txEl>
                                              <p:pRg st="3" end="3"/>
                                            </p:txEl>
                                          </p:spTgt>
                                        </p:tgtEl>
                                        <p:attrNameLst>
                                          <p:attrName>style.visibility</p:attrName>
                                        </p:attrNameLst>
                                      </p:cBhvr>
                                      <p:to>
                                        <p:strVal val="visible"/>
                                      </p:to>
                                    </p:set>
                                    <p:animEffect transition="in" filter="fade">
                                      <p:cBhvr>
                                        <p:cTn id="22" dur="500"/>
                                        <p:tgtEl>
                                          <p:spTgt spid="9">
                                            <p:txEl>
                                              <p:pRg st="3" end="3"/>
                                            </p:txEl>
                                          </p:spTgt>
                                        </p:tgtEl>
                                      </p:cBhvr>
                                    </p:animEffect>
                                  </p:childTnLst>
                                  <p:subTnLst>
                                    <p:animClr clrSpc="rgb" dir="cw">
                                      <p:cBhvr override="childStyle">
                                        <p:cTn dur="1" fill="hold" display="0" masterRel="nextClick" afterEffect="1"/>
                                        <p:tgtEl>
                                          <p:spTgt spid="9">
                                            <p:txEl>
                                              <p:pRg st="3" end="3"/>
                                            </p:txEl>
                                          </p:spTgt>
                                        </p:tgtEl>
                                        <p:attrNameLst>
                                          <p:attrName>ppt_c</p:attrName>
                                        </p:attrNameLst>
                                      </p:cBhvr>
                                      <p:to>
                                        <a:srgbClr val="0B798F"/>
                                      </p:to>
                                    </p:animClr>
                                  </p:sub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9">
                                            <p:txEl>
                                              <p:pRg st="4" end="4"/>
                                            </p:txEl>
                                          </p:spTgt>
                                        </p:tgtEl>
                                        <p:attrNameLst>
                                          <p:attrName>style.visibility</p:attrName>
                                        </p:attrNameLst>
                                      </p:cBhvr>
                                      <p:to>
                                        <p:strVal val="visible"/>
                                      </p:to>
                                    </p:set>
                                    <p:animEffect transition="in" filter="fade">
                                      <p:cBhvr>
                                        <p:cTn id="27" dur="500"/>
                                        <p:tgtEl>
                                          <p:spTgt spid="9">
                                            <p:txEl>
                                              <p:pRg st="4" end="4"/>
                                            </p:txEl>
                                          </p:spTgt>
                                        </p:tgtEl>
                                      </p:cBhvr>
                                    </p:animEffect>
                                  </p:childTnLst>
                                  <p:subTnLst>
                                    <p:animClr clrSpc="rgb" dir="cw">
                                      <p:cBhvr override="childStyle">
                                        <p:cTn dur="1" fill="hold" display="0" masterRel="nextClick" afterEffect="1"/>
                                        <p:tgtEl>
                                          <p:spTgt spid="9">
                                            <p:txEl>
                                              <p:pRg st="4" end="4"/>
                                            </p:txEl>
                                          </p:spTgt>
                                        </p:tgtEl>
                                        <p:attrNameLst>
                                          <p:attrName>ppt_c</p:attrName>
                                        </p:attrNameLst>
                                      </p:cBhvr>
                                      <p:to>
                                        <a:srgbClr val="0B798F"/>
                                      </p:to>
                                    </p:animClr>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build="p" bldLvl="5">
        <p:tmplLst>
          <p:tmpl lvl="1">
            <p:tnLst>
              <p:par>
                <p:cTn presetID="10" presetClass="entr" presetSubtype="0" fill="hold" nodeType="clickEffect">
                  <p:stCondLst>
                    <p:cond delay="0"/>
                  </p:stCondLst>
                  <p:childTnLst>
                    <p:set>
                      <p:cBhvr>
                        <p:cTn dur="1" fill="hold">
                          <p:stCondLst>
                            <p:cond delay="0"/>
                          </p:stCondLst>
                        </p:cTn>
                        <p:tgtEl>
                          <p:spTgt spid="9"/>
                        </p:tgtEl>
                        <p:attrNameLst>
                          <p:attrName>style.visibility</p:attrName>
                        </p:attrNameLst>
                      </p:cBhvr>
                      <p:to>
                        <p:strVal val="visible"/>
                      </p:to>
                    </p:set>
                    <p:animEffect transition="in" filter="fade">
                      <p:cBhvr>
                        <p:cTn dur="500"/>
                        <p:tgtEl>
                          <p:spTgt spid="9"/>
                        </p:tgtEl>
                      </p:cBhvr>
                    </p:animEffect>
                  </p:childTnLst>
                  <p:subTnLst>
                    <p:animClr clrSpc="rgb" dir="cw">
                      <p:cBhvr override="childStyle">
                        <p:cTn dur="1" fill="hold" display="0" masterRel="nextClick" afterEffect="1"/>
                        <p:tgtEl>
                          <p:spTgt spid="9"/>
                        </p:tgtEl>
                        <p:attrNameLst>
                          <p:attrName>ppt_c</p:attrName>
                        </p:attrNameLst>
                      </p:cBhvr>
                      <p:to>
                        <a:srgbClr val="0B798F"/>
                      </p:to>
                    </p:animClr>
                  </p:subTnLst>
                </p:cTn>
              </p:par>
            </p:tnLst>
          </p:tmpl>
          <p:tmpl lvl="2">
            <p:tnLst>
              <p:par>
                <p:cTn presetID="10" presetClass="entr" presetSubtype="0" fill="hold" nodeType="clickEffect">
                  <p:stCondLst>
                    <p:cond delay="0"/>
                  </p:stCondLst>
                  <p:childTnLst>
                    <p:set>
                      <p:cBhvr>
                        <p:cTn dur="1" fill="hold">
                          <p:stCondLst>
                            <p:cond delay="0"/>
                          </p:stCondLst>
                        </p:cTn>
                        <p:tgtEl>
                          <p:spTgt spid="9"/>
                        </p:tgtEl>
                        <p:attrNameLst>
                          <p:attrName>style.visibility</p:attrName>
                        </p:attrNameLst>
                      </p:cBhvr>
                      <p:to>
                        <p:strVal val="visible"/>
                      </p:to>
                    </p:set>
                    <p:animEffect transition="in" filter="fade">
                      <p:cBhvr>
                        <p:cTn dur="500"/>
                        <p:tgtEl>
                          <p:spTgt spid="9"/>
                        </p:tgtEl>
                      </p:cBhvr>
                    </p:animEffect>
                  </p:childTnLst>
                  <p:subTnLst>
                    <p:animClr clrSpc="rgb" dir="cw">
                      <p:cBhvr override="childStyle">
                        <p:cTn dur="1" fill="hold" display="0" masterRel="nextClick" afterEffect="1"/>
                        <p:tgtEl>
                          <p:spTgt spid="9"/>
                        </p:tgtEl>
                        <p:attrNameLst>
                          <p:attrName>ppt_c</p:attrName>
                        </p:attrNameLst>
                      </p:cBhvr>
                      <p:to>
                        <a:srgbClr val="0B798F"/>
                      </p:to>
                    </p:animClr>
                  </p:subTnLst>
                </p:cTn>
              </p:par>
            </p:tnLst>
          </p:tmpl>
          <p:tmpl lvl="3">
            <p:tnLst>
              <p:par>
                <p:cTn presetID="10" presetClass="entr" presetSubtype="0" fill="hold" nodeType="clickEffect">
                  <p:stCondLst>
                    <p:cond delay="0"/>
                  </p:stCondLst>
                  <p:childTnLst>
                    <p:set>
                      <p:cBhvr>
                        <p:cTn dur="1" fill="hold">
                          <p:stCondLst>
                            <p:cond delay="0"/>
                          </p:stCondLst>
                        </p:cTn>
                        <p:tgtEl>
                          <p:spTgt spid="9"/>
                        </p:tgtEl>
                        <p:attrNameLst>
                          <p:attrName>style.visibility</p:attrName>
                        </p:attrNameLst>
                      </p:cBhvr>
                      <p:to>
                        <p:strVal val="visible"/>
                      </p:to>
                    </p:set>
                    <p:animEffect transition="in" filter="fade">
                      <p:cBhvr>
                        <p:cTn dur="500"/>
                        <p:tgtEl>
                          <p:spTgt spid="9"/>
                        </p:tgtEl>
                      </p:cBhvr>
                    </p:animEffect>
                  </p:childTnLst>
                  <p:subTnLst>
                    <p:animClr clrSpc="rgb" dir="cw">
                      <p:cBhvr override="childStyle">
                        <p:cTn dur="1" fill="hold" display="0" masterRel="nextClick" afterEffect="1"/>
                        <p:tgtEl>
                          <p:spTgt spid="9"/>
                        </p:tgtEl>
                        <p:attrNameLst>
                          <p:attrName>ppt_c</p:attrName>
                        </p:attrNameLst>
                      </p:cBhvr>
                      <p:to>
                        <a:srgbClr val="0B798F"/>
                      </p:to>
                    </p:animClr>
                  </p:subTnLst>
                </p:cTn>
              </p:par>
            </p:tnLst>
          </p:tmpl>
          <p:tmpl lvl="4">
            <p:tnLst>
              <p:par>
                <p:cTn presetID="10" presetClass="entr" presetSubtype="0" fill="hold" nodeType="clickEffect">
                  <p:stCondLst>
                    <p:cond delay="0"/>
                  </p:stCondLst>
                  <p:childTnLst>
                    <p:set>
                      <p:cBhvr>
                        <p:cTn dur="1" fill="hold">
                          <p:stCondLst>
                            <p:cond delay="0"/>
                          </p:stCondLst>
                        </p:cTn>
                        <p:tgtEl>
                          <p:spTgt spid="9"/>
                        </p:tgtEl>
                        <p:attrNameLst>
                          <p:attrName>style.visibility</p:attrName>
                        </p:attrNameLst>
                      </p:cBhvr>
                      <p:to>
                        <p:strVal val="visible"/>
                      </p:to>
                    </p:set>
                    <p:animEffect transition="in" filter="fade">
                      <p:cBhvr>
                        <p:cTn dur="500"/>
                        <p:tgtEl>
                          <p:spTgt spid="9"/>
                        </p:tgtEl>
                      </p:cBhvr>
                    </p:animEffect>
                  </p:childTnLst>
                  <p:subTnLst>
                    <p:animClr clrSpc="rgb" dir="cw">
                      <p:cBhvr override="childStyle">
                        <p:cTn dur="1" fill="hold" display="0" masterRel="nextClick" afterEffect="1"/>
                        <p:tgtEl>
                          <p:spTgt spid="9"/>
                        </p:tgtEl>
                        <p:attrNameLst>
                          <p:attrName>ppt_c</p:attrName>
                        </p:attrNameLst>
                      </p:cBhvr>
                      <p:to>
                        <a:srgbClr val="0B798F"/>
                      </p:to>
                    </p:animClr>
                  </p:subTnLst>
                </p:cTn>
              </p:par>
            </p:tnLst>
          </p:tmpl>
          <p:tmpl lvl="5">
            <p:tnLst>
              <p:par>
                <p:cTn presetID="10" presetClass="entr" presetSubtype="0" fill="hold" nodeType="clickEffect">
                  <p:stCondLst>
                    <p:cond delay="0"/>
                  </p:stCondLst>
                  <p:childTnLst>
                    <p:set>
                      <p:cBhvr>
                        <p:cTn dur="1" fill="hold">
                          <p:stCondLst>
                            <p:cond delay="0"/>
                          </p:stCondLst>
                        </p:cTn>
                        <p:tgtEl>
                          <p:spTgt spid="9"/>
                        </p:tgtEl>
                        <p:attrNameLst>
                          <p:attrName>style.visibility</p:attrName>
                        </p:attrNameLst>
                      </p:cBhvr>
                      <p:to>
                        <p:strVal val="visible"/>
                      </p:to>
                    </p:set>
                    <p:animEffect transition="in" filter="fade">
                      <p:cBhvr>
                        <p:cTn dur="500"/>
                        <p:tgtEl>
                          <p:spTgt spid="9"/>
                        </p:tgtEl>
                      </p:cBhvr>
                    </p:animEffect>
                  </p:childTnLst>
                  <p:subTnLst>
                    <p:animClr clrSpc="rgb" dir="cw">
                      <p:cBhvr override="childStyle">
                        <p:cTn dur="1" fill="hold" display="0" masterRel="nextClick" afterEffect="1"/>
                        <p:tgtEl>
                          <p:spTgt spid="9"/>
                        </p:tgtEl>
                        <p:attrNameLst>
                          <p:attrName>ppt_c</p:attrName>
                        </p:attrNameLst>
                      </p:cBhvr>
                      <p:to>
                        <a:srgbClr val="0B798F"/>
                      </p:to>
                    </p:animClr>
                  </p:subTnLst>
                </p:cTn>
              </p:par>
            </p:tnLst>
          </p:tmpl>
        </p:tmplLst>
      </p:bldP>
    </p:bld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
  <p:cSld name="2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03200" y="533400"/>
            <a:ext cx="11785600" cy="685800"/>
          </a:xfrm>
          <a:prstGeom prst="rect">
            <a:avLst/>
          </a:prstGeom>
        </p:spPr>
        <p:txBody>
          <a:bodyPr/>
          <a:lstStyle>
            <a:lvl1pPr algn="ctr">
              <a:defRPr sz="4000" b="1">
                <a:solidFill>
                  <a:srgbClr val="2A547F"/>
                </a:solidFill>
              </a:defRPr>
            </a:lvl1pPr>
          </a:lstStyle>
          <a:p>
            <a:r>
              <a:rPr lang="en-US" dirty="0"/>
              <a:t>Click to edit Master title style</a:t>
            </a:r>
          </a:p>
        </p:txBody>
      </p:sp>
      <p:sp>
        <p:nvSpPr>
          <p:cNvPr id="3" name="Content Placeholder 2"/>
          <p:cNvSpPr>
            <a:spLocks noGrp="1"/>
          </p:cNvSpPr>
          <p:nvPr>
            <p:ph idx="1"/>
          </p:nvPr>
        </p:nvSpPr>
        <p:spPr>
          <a:xfrm>
            <a:off x="609600" y="1447801"/>
            <a:ext cx="10972800" cy="4525963"/>
          </a:xfrm>
          <a:prstGeom prst="rect">
            <a:avLst/>
          </a:prstGeo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Slide Number Placeholder 4"/>
          <p:cNvSpPr>
            <a:spLocks noGrp="1"/>
          </p:cNvSpPr>
          <p:nvPr>
            <p:ph type="sldNum" sz="quarter" idx="4"/>
          </p:nvPr>
        </p:nvSpPr>
        <p:spPr>
          <a:xfrm>
            <a:off x="9347200" y="6492876"/>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12C9336-A718-4A9C-A61A-5379812194CD}"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13622550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Rectangle 1037"/>
          <p:cNvSpPr>
            <a:spLocks noGrp="1" noChangeArrowheads="1"/>
          </p:cNvSpPr>
          <p:nvPr>
            <p:ph type="dt" sz="half" idx="10"/>
          </p:nvPr>
        </p:nvSpPr>
        <p:spPr>
          <a:xfrm>
            <a:off x="1422400" y="6324600"/>
            <a:ext cx="2540000" cy="457200"/>
          </a:xfrm>
          <a:prstGeom prst="rect">
            <a:avLst/>
          </a:prstGeom>
          <a:ln/>
        </p:spPr>
        <p:txBody>
          <a:bodyPr/>
          <a:lstStyle>
            <a:lvl1pPr>
              <a:defRPr/>
            </a:lvl1pPr>
          </a:lstStyle>
          <a:p>
            <a:pPr>
              <a:defRPr/>
            </a:pPr>
            <a:endParaRPr lang="en-US" dirty="0">
              <a:solidFill>
                <a:prstClr val="black"/>
              </a:solidFill>
            </a:endParaRPr>
          </a:p>
        </p:txBody>
      </p:sp>
      <p:sp>
        <p:nvSpPr>
          <p:cNvPr id="3" name="Rectangle 1038"/>
          <p:cNvSpPr>
            <a:spLocks noGrp="1" noChangeArrowheads="1"/>
          </p:cNvSpPr>
          <p:nvPr>
            <p:ph type="ftr" sz="quarter" idx="11"/>
          </p:nvPr>
        </p:nvSpPr>
        <p:spPr>
          <a:ln/>
        </p:spPr>
        <p:txBody>
          <a:bodyPr/>
          <a:lstStyle>
            <a:lvl1pPr>
              <a:defRPr/>
            </a:lvl1pPr>
          </a:lstStyle>
          <a:p>
            <a:pPr>
              <a:defRPr/>
            </a:pPr>
            <a:endParaRPr lang="en-US" dirty="0">
              <a:solidFill>
                <a:prstClr val="black">
                  <a:tint val="75000"/>
                </a:prstClr>
              </a:solidFill>
            </a:endParaRPr>
          </a:p>
        </p:txBody>
      </p:sp>
      <p:sp>
        <p:nvSpPr>
          <p:cNvPr id="4" name="Rectangle 1039"/>
          <p:cNvSpPr>
            <a:spLocks noGrp="1" noChangeArrowheads="1"/>
          </p:cNvSpPr>
          <p:nvPr>
            <p:ph type="sldNum" sz="quarter" idx="12"/>
          </p:nvPr>
        </p:nvSpPr>
        <p:spPr>
          <a:ln/>
        </p:spPr>
        <p:txBody>
          <a:bodyPr/>
          <a:lstStyle>
            <a:lvl1pPr>
              <a:defRPr/>
            </a:lvl1pPr>
          </a:lstStyle>
          <a:p>
            <a:pPr>
              <a:defRPr/>
            </a:pPr>
            <a:fld id="{15156574-C885-4E41-A56A-08A66312CA5D}" type="slidenum">
              <a:rPr lang="en-US">
                <a:solidFill>
                  <a:prstClr val="black"/>
                </a:solidFill>
              </a:rPr>
              <a:pPr>
                <a:defRPr/>
              </a:pPr>
              <a:t>‹#›</a:t>
            </a:fld>
            <a:endParaRPr lang="en-US" dirty="0">
              <a:solidFill>
                <a:prstClr val="black"/>
              </a:solidFill>
            </a:endParaRPr>
          </a:p>
        </p:txBody>
      </p:sp>
    </p:spTree>
    <p:extLst>
      <p:ext uri="{BB962C8B-B14F-4D97-AF65-F5344CB8AC3E}">
        <p14:creationId xmlns:p14="http://schemas.microsoft.com/office/powerpoint/2010/main" val="105044443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oleObject" Target="../embeddings/oleObject1.bin"/><Relationship Id="rId3" Type="http://schemas.openxmlformats.org/officeDocument/2006/relationships/slideLayout" Target="../slideLayouts/slideLayout3.xml"/><Relationship Id="rId7" Type="http://schemas.openxmlformats.org/officeDocument/2006/relationships/tags" Target="../tags/tag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image" Target="../media/image1.emf"/></Relationships>
</file>

<file path=ppt/slideMasters/_rels/slideMaster2.xml.rels><?xml version="1.0" encoding="UTF-8" standalone="yes"?>
<Relationships xmlns="http://schemas.openxmlformats.org/package/2006/relationships"><Relationship Id="rId8" Type="http://schemas.openxmlformats.org/officeDocument/2006/relationships/tags" Target="../tags/tag3.xml"/><Relationship Id="rId3" Type="http://schemas.openxmlformats.org/officeDocument/2006/relationships/slideLayout" Target="../slideLayouts/slideLayout8.xml"/><Relationship Id="rId7" Type="http://schemas.openxmlformats.org/officeDocument/2006/relationships/theme" Target="../theme/theme2.xml"/><Relationship Id="rId2" Type="http://schemas.openxmlformats.org/officeDocument/2006/relationships/slideLayout" Target="../slideLayouts/slideLayout7.xml"/><Relationship Id="rId1" Type="http://schemas.openxmlformats.org/officeDocument/2006/relationships/slideLayout" Target="../slideLayouts/slideLayout6.xml"/><Relationship Id="rId6" Type="http://schemas.openxmlformats.org/officeDocument/2006/relationships/slideLayout" Target="../slideLayouts/slideLayout11.xml"/><Relationship Id="rId5" Type="http://schemas.openxmlformats.org/officeDocument/2006/relationships/slideLayout" Target="../slideLayouts/slideLayout10.xml"/><Relationship Id="rId10" Type="http://schemas.openxmlformats.org/officeDocument/2006/relationships/image" Target="../media/image1.emf"/><Relationship Id="rId4" Type="http://schemas.openxmlformats.org/officeDocument/2006/relationships/slideLayout" Target="../slideLayouts/slideLayout9.xml"/><Relationship Id="rId9" Type="http://schemas.openxmlformats.org/officeDocument/2006/relationships/oleObject" Target="../embeddings/oleObject1.bin"/></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14.xml"/><Relationship Id="rId7" Type="http://schemas.openxmlformats.org/officeDocument/2006/relationships/image" Target="../media/image1.emf"/><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oleObject" Target="../embeddings/oleObject1.bin"/><Relationship Id="rId5" Type="http://schemas.openxmlformats.org/officeDocument/2006/relationships/tags" Target="../tags/tag4.xml"/><Relationship Id="rId4" Type="http://schemas.openxmlformats.org/officeDocument/2006/relationships/theme" Target="../theme/theme3.xml"/></Relationships>
</file>

<file path=ppt/slideMasters/_rels/slideMaster4.xml.rels><?xml version="1.0" encoding="UTF-8" standalone="yes"?>
<Relationships xmlns="http://schemas.openxmlformats.org/package/2006/relationships"><Relationship Id="rId8" Type="http://schemas.openxmlformats.org/officeDocument/2006/relationships/image" Target="../media/image1.emf"/><Relationship Id="rId3" Type="http://schemas.openxmlformats.org/officeDocument/2006/relationships/slideLayout" Target="../slideLayouts/slideLayout17.xml"/><Relationship Id="rId7" Type="http://schemas.openxmlformats.org/officeDocument/2006/relationships/oleObject" Target="../embeddings/oleObject1.bin"/><Relationship Id="rId2" Type="http://schemas.openxmlformats.org/officeDocument/2006/relationships/slideLayout" Target="../slideLayouts/slideLayout16.xml"/><Relationship Id="rId1" Type="http://schemas.openxmlformats.org/officeDocument/2006/relationships/slideLayout" Target="../slideLayouts/slideLayout15.xml"/><Relationship Id="rId6" Type="http://schemas.openxmlformats.org/officeDocument/2006/relationships/tags" Target="../tags/tag5.xml"/><Relationship Id="rId5" Type="http://schemas.openxmlformats.org/officeDocument/2006/relationships/theme" Target="../theme/theme4.xml"/><Relationship Id="rId4" Type="http://schemas.openxmlformats.org/officeDocument/2006/relationships/slideLayout" Target="../slideLayouts/slideLayout18.xml"/></Relationships>
</file>

<file path=ppt/slideMasters/_rels/slideMaster5.xml.rels><?xml version="1.0" encoding="UTF-8" standalone="yes"?>
<Relationships xmlns="http://schemas.openxmlformats.org/package/2006/relationships"><Relationship Id="rId8" Type="http://schemas.openxmlformats.org/officeDocument/2006/relationships/image" Target="../media/image1.emf"/><Relationship Id="rId3" Type="http://schemas.openxmlformats.org/officeDocument/2006/relationships/slideLayout" Target="../slideLayouts/slideLayout21.xml"/><Relationship Id="rId7" Type="http://schemas.openxmlformats.org/officeDocument/2006/relationships/oleObject" Target="../embeddings/oleObject1.bin"/><Relationship Id="rId2" Type="http://schemas.openxmlformats.org/officeDocument/2006/relationships/slideLayout" Target="../slideLayouts/slideLayout20.xml"/><Relationship Id="rId1" Type="http://schemas.openxmlformats.org/officeDocument/2006/relationships/slideLayout" Target="../slideLayouts/slideLayout19.xml"/><Relationship Id="rId6" Type="http://schemas.openxmlformats.org/officeDocument/2006/relationships/tags" Target="../tags/tag6.xml"/><Relationship Id="rId5" Type="http://schemas.openxmlformats.org/officeDocument/2006/relationships/theme" Target="../theme/theme5.xml"/><Relationship Id="rId4" Type="http://schemas.openxmlformats.org/officeDocument/2006/relationships/slideLayout" Target="../slideLayouts/slideLayout22.xml"/></Relationships>
</file>

<file path=ppt/slideMasters/_rels/slideMaster6.xml.rels><?xml version="1.0" encoding="UTF-8" standalone="yes"?>
<Relationships xmlns="http://schemas.openxmlformats.org/package/2006/relationships"><Relationship Id="rId8" Type="http://schemas.openxmlformats.org/officeDocument/2006/relationships/image" Target="../media/image1.emf"/><Relationship Id="rId3" Type="http://schemas.openxmlformats.org/officeDocument/2006/relationships/slideLayout" Target="../slideLayouts/slideLayout25.xml"/><Relationship Id="rId7" Type="http://schemas.openxmlformats.org/officeDocument/2006/relationships/oleObject" Target="../embeddings/oleObject1.bin"/><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tags" Target="../tags/tag7.xml"/><Relationship Id="rId5" Type="http://schemas.openxmlformats.org/officeDocument/2006/relationships/theme" Target="../theme/theme6.xml"/><Relationship Id="rId4" Type="http://schemas.openxmlformats.org/officeDocument/2006/relationships/slideLayout" Target="../slideLayouts/slideLayout26.xml"/></Relationships>
</file>

<file path=ppt/slideMasters/_rels/slideMaster7.xml.rels><?xml version="1.0" encoding="UTF-8" standalone="yes"?>
<Relationships xmlns="http://schemas.openxmlformats.org/package/2006/relationships"><Relationship Id="rId3" Type="http://schemas.openxmlformats.org/officeDocument/2006/relationships/slideLayout" Target="../slideLayouts/slideLayout29.xml"/><Relationship Id="rId7" Type="http://schemas.openxmlformats.org/officeDocument/2006/relationships/image" Target="../media/image1.emf"/><Relationship Id="rId2" Type="http://schemas.openxmlformats.org/officeDocument/2006/relationships/slideLayout" Target="../slideLayouts/slideLayout28.xml"/><Relationship Id="rId1" Type="http://schemas.openxmlformats.org/officeDocument/2006/relationships/slideLayout" Target="../slideLayouts/slideLayout27.xml"/><Relationship Id="rId6" Type="http://schemas.openxmlformats.org/officeDocument/2006/relationships/oleObject" Target="../embeddings/oleObject1.bin"/><Relationship Id="rId5" Type="http://schemas.openxmlformats.org/officeDocument/2006/relationships/tags" Target="../tags/tag8.xml"/><Relationship Id="rId4" Type="http://schemas.openxmlformats.org/officeDocument/2006/relationships/theme" Target="../theme/theme7.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aphicFrame>
        <p:nvGraphicFramePr>
          <p:cNvPr id="7" name="Object 6" hidden="1"/>
          <p:cNvGraphicFramePr>
            <a:graphicFrameLocks noChangeAspect="1"/>
          </p:cNvGraphicFramePr>
          <p:nvPr userDrawn="1">
            <p:custDataLst>
              <p:tags r:id="rId7"/>
            </p:custDataLst>
            <p:extLst>
              <p:ext uri="{D42A27DB-BD31-4B8C-83A1-F6EECF244321}">
                <p14:modId xmlns:p14="http://schemas.microsoft.com/office/powerpoint/2010/main" val="1469242510"/>
              </p:ext>
            </p:extLst>
          </p:nvPr>
        </p:nvGraphicFramePr>
        <p:xfrm>
          <a:off x="2118" y="1589"/>
          <a:ext cx="2116" cy="1587"/>
        </p:xfrm>
        <a:graphic>
          <a:graphicData uri="http://schemas.openxmlformats.org/presentationml/2006/ole">
            <mc:AlternateContent xmlns:mc="http://schemas.openxmlformats.org/markup-compatibility/2006">
              <mc:Choice xmlns:v="urn:schemas-microsoft-com:vml" Requires="v">
                <p:oleObj name="think-cell Slide" r:id="rId8" imgW="216" imgH="216" progId="TCLayout.ActiveDocument.1">
                  <p:embed/>
                </p:oleObj>
              </mc:Choice>
              <mc:Fallback>
                <p:oleObj name="think-cell Slide" r:id="rId8" imgW="216" imgH="216" progId="TCLayout.ActiveDocument.1">
                  <p:embed/>
                  <p:pic>
                    <p:nvPicPr>
                      <p:cNvPr id="0" name=""/>
                      <p:cNvPicPr/>
                      <p:nvPr/>
                    </p:nvPicPr>
                    <p:blipFill>
                      <a:blip r:embed="rId9"/>
                      <a:stretch>
                        <a:fillRect/>
                      </a:stretch>
                    </p:blipFill>
                    <p:spPr>
                      <a:xfrm>
                        <a:off x="2118" y="1589"/>
                        <a:ext cx="2116" cy="1587"/>
                      </a:xfrm>
                      <a:prstGeom prst="rect">
                        <a:avLst/>
                      </a:prstGeom>
                    </p:spPr>
                  </p:pic>
                </p:oleObj>
              </mc:Fallback>
            </mc:AlternateContent>
          </a:graphicData>
        </a:graphic>
      </p:graphicFrame>
      <p:sp>
        <p:nvSpPr>
          <p:cNvPr id="2" name="Rectangle 1"/>
          <p:cNvSpPr/>
          <p:nvPr userDrawn="1"/>
        </p:nvSpPr>
        <p:spPr>
          <a:xfrm>
            <a:off x="0" y="0"/>
            <a:ext cx="12192000" cy="457200"/>
          </a:xfrm>
          <a:prstGeom prst="rect">
            <a:avLst/>
          </a:prstGeom>
          <a:solidFill>
            <a:srgbClr val="2A547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r>
              <a:rPr lang="en-US" sz="1400" dirty="0"/>
              <a:t>          Pro Seniors, Inc. 							                                                                        www.ProSeniors.org</a:t>
            </a:r>
          </a:p>
        </p:txBody>
      </p:sp>
      <p:sp>
        <p:nvSpPr>
          <p:cNvPr id="5" name="Slide Number Placeholder 4"/>
          <p:cNvSpPr>
            <a:spLocks noGrp="1"/>
          </p:cNvSpPr>
          <p:nvPr>
            <p:ph type="sldNum" sz="quarter" idx="4"/>
          </p:nvPr>
        </p:nvSpPr>
        <p:spPr>
          <a:xfrm>
            <a:off x="9347200" y="6492876"/>
            <a:ext cx="2844800" cy="365125"/>
          </a:xfrm>
          <a:prstGeom prst="rect">
            <a:avLst/>
          </a:prstGeom>
        </p:spPr>
        <p:txBody>
          <a:bodyPr vert="horz" lIns="91440" tIns="45720" rIns="91440" bIns="45720" rtlCol="0" anchor="ctr"/>
          <a:lstStyle>
            <a:lvl1pPr algn="r">
              <a:defRPr sz="1400" b="1">
                <a:solidFill>
                  <a:schemeClr val="tx1"/>
                </a:solidFill>
              </a:defRPr>
            </a:lvl1pPr>
          </a:lstStyle>
          <a:p>
            <a:fld id="{612C9336-A718-4A9C-A61A-5379812194CD}" type="slidenum">
              <a:rPr lang="en-US" smtClean="0"/>
              <a:pPr/>
              <a:t>‹#›</a:t>
            </a:fld>
            <a:endParaRPr lang="en-US" dirty="0"/>
          </a:p>
        </p:txBody>
      </p:sp>
      <p:sp>
        <p:nvSpPr>
          <p:cNvPr id="10" name="Footer Placeholder 9"/>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9" name="Rectangle 3"/>
          <p:cNvSpPr txBox="1">
            <a:spLocks noChangeArrowheads="1"/>
          </p:cNvSpPr>
          <p:nvPr userDrawn="1"/>
        </p:nvSpPr>
        <p:spPr>
          <a:xfrm>
            <a:off x="711200" y="1524000"/>
            <a:ext cx="10871200" cy="4953000"/>
          </a:xfrm>
          <a:prstGeom prst="rect">
            <a:avLst/>
          </a:prstGeom>
        </p:spPr>
        <p:txBody>
          <a:bodyPr/>
          <a:lstStyle>
            <a:lvl1pPr marL="342900" indent="-342900" algn="l" defTabSz="914400" rtl="0" eaLnBrk="1" latinLnBrk="0" hangingPunct="1">
              <a:lnSpc>
                <a:spcPct val="90000"/>
              </a:lnSpc>
              <a:spcBef>
                <a:spcPct val="20000"/>
              </a:spcBef>
              <a:buFont typeface="Arial" pitchFamily="34" charset="0"/>
              <a:buChar char="•"/>
              <a:defRPr sz="3200" kern="1200">
                <a:solidFill>
                  <a:schemeClr val="tx1"/>
                </a:solidFill>
                <a:latin typeface="+mn-lt"/>
                <a:ea typeface="+mn-ea"/>
                <a:cs typeface="+mn-cs"/>
              </a:defRPr>
            </a:lvl1pPr>
            <a:lvl2pPr marL="971550" marR="0" indent="-514350" algn="l" defTabSz="914400" rtl="0" eaLnBrk="1" fontAlgn="auto" latinLnBrk="0" hangingPunct="1">
              <a:lnSpc>
                <a:spcPct val="90000"/>
              </a:lnSpc>
              <a:spcBef>
                <a:spcPct val="20000"/>
              </a:spcBef>
              <a:spcAft>
                <a:spcPts val="0"/>
              </a:spcAft>
              <a:buClrTx/>
              <a:buSzTx/>
              <a:buFont typeface="+mj-lt"/>
              <a:buAutoNum type="alphaLcParenR"/>
              <a:tabLst/>
              <a:defRPr sz="2800" kern="1200" baseline="0">
                <a:solidFill>
                  <a:schemeClr val="tx1"/>
                </a:solidFill>
                <a:latin typeface="+mn-lt"/>
                <a:ea typeface="+mn-ea"/>
                <a:cs typeface="+mn-cs"/>
              </a:defRPr>
            </a:lvl2pPr>
            <a:lvl3pPr marL="914400" marR="0" indent="0" algn="l" defTabSz="914400" rtl="0" eaLnBrk="1" fontAlgn="auto" latinLnBrk="0" hangingPunct="1">
              <a:lnSpc>
                <a:spcPct val="90000"/>
              </a:lnSpc>
              <a:spcBef>
                <a:spcPct val="20000"/>
              </a:spcBef>
              <a:spcAft>
                <a:spcPts val="0"/>
              </a:spcAft>
              <a:buClrTx/>
              <a:buSzTx/>
              <a:buFont typeface="+mj-lt"/>
              <a:buNone/>
              <a:tabLst/>
              <a:defRPr sz="28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Clr>
                <a:schemeClr val="tx2">
                  <a:lumMod val="75000"/>
                </a:schemeClr>
              </a:buClr>
              <a:buSzPct val="100000"/>
              <a:buFont typeface="Wingdings" panose="05000000000000000000" pitchFamily="2" charset="2"/>
              <a:buNone/>
            </a:pPr>
            <a:endParaRPr lang="en-US" sz="3200" dirty="0"/>
          </a:p>
        </p:txBody>
      </p:sp>
    </p:spTree>
    <p:extLst>
      <p:ext uri="{BB962C8B-B14F-4D97-AF65-F5344CB8AC3E}">
        <p14:creationId xmlns:p14="http://schemas.microsoft.com/office/powerpoint/2010/main" val="547819446"/>
      </p:ext>
    </p:extLst>
  </p:cSld>
  <p:clrMap bg1="lt1" tx1="dk1" bg2="lt2" tx2="dk2" accent1="accent1" accent2="accent2" accent3="accent3" accent4="accent4" accent5="accent5" accent6="accent6" hlink="hlink" folHlink="folHlink"/>
  <p:sldLayoutIdLst>
    <p:sldLayoutId id="2147483662" r:id="rId1"/>
    <p:sldLayoutId id="2147483706" r:id="rId2"/>
    <p:sldLayoutId id="2147483707" r:id="rId3"/>
    <p:sldLayoutId id="2147483704" r:id="rId4"/>
    <p:sldLayoutId id="2147483705" r:id="rId5"/>
  </p:sldLayoutIdLs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nodePh="1">
                                  <p:stCondLst>
                                    <p:cond delay="0"/>
                                  </p:stCondLst>
                                  <p:endCondLst>
                                    <p:cond evt="begin" delay="0">
                                      <p:tn val="5"/>
                                    </p:cond>
                                  </p:endCondLst>
                                  <p:childTnLst>
                                    <p:set>
                                      <p:cBhvr>
                                        <p:cTn id="6" dur="1" fill="hold">
                                          <p:stCondLst>
                                            <p:cond delay="0"/>
                                          </p:stCondLst>
                                        </p:cTn>
                                        <p:tgtEl>
                                          <p:spTgt spid="9">
                                            <p:txEl>
                                              <p:pRg st="0" end="0"/>
                                            </p:txEl>
                                          </p:spTgt>
                                        </p:tgtEl>
                                        <p:attrNameLst>
                                          <p:attrName>style.visibility</p:attrName>
                                        </p:attrNameLst>
                                      </p:cBhvr>
                                      <p:to>
                                        <p:strVal val="visible"/>
                                      </p:to>
                                    </p:set>
                                    <p:animEffect transition="in" filter="fade">
                                      <p:cBhvr>
                                        <p:cTn id="7" dur="500"/>
                                        <p:tgtEl>
                                          <p:spTgt spid="9">
                                            <p:txEl>
                                              <p:pRg st="0" end="0"/>
                                            </p:txEl>
                                          </p:spTgt>
                                        </p:tgtEl>
                                      </p:cBhvr>
                                    </p:animEffect>
                                  </p:childTnLst>
                                  <p:subTnLst>
                                    <p:animClr clrSpc="rgb" dir="cw">
                                      <p:cBhvr override="childStyle">
                                        <p:cTn dur="1" fill="hold" display="0" masterRel="nextClick" afterEffect="1"/>
                                        <p:tgtEl>
                                          <p:spTgt spid="9">
                                            <p:txEl>
                                              <p:pRg st="0" end="0"/>
                                            </p:txEl>
                                          </p:spTgt>
                                        </p:tgtEl>
                                        <p:attrNameLst>
                                          <p:attrName>ppt_c</p:attrName>
                                        </p:attrNameLst>
                                      </p:cBhvr>
                                      <p:to>
                                        <a:srgbClr val="0B798F"/>
                                      </p:to>
                                    </p:animClr>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uiExpand="1" build="p" bldLvl="5">
        <p:tmplLst>
          <p:tmpl lvl="1">
            <p:tnLst>
              <p:par>
                <p:cTn presetID="10" presetClass="entr" presetSubtype="0" fill="hold" nodeType="clickEffect">
                  <p:stCondLst>
                    <p:cond delay="0"/>
                  </p:stCondLst>
                  <p:childTnLst>
                    <p:set>
                      <p:cBhvr>
                        <p:cTn dur="1" fill="hold">
                          <p:stCondLst>
                            <p:cond delay="0"/>
                          </p:stCondLst>
                        </p:cTn>
                        <p:tgtEl>
                          <p:spTgt spid="9"/>
                        </p:tgtEl>
                        <p:attrNameLst>
                          <p:attrName>style.visibility</p:attrName>
                        </p:attrNameLst>
                      </p:cBhvr>
                      <p:to>
                        <p:strVal val="visible"/>
                      </p:to>
                    </p:set>
                    <p:animEffect transition="in" filter="fade">
                      <p:cBhvr>
                        <p:cTn dur="500"/>
                        <p:tgtEl>
                          <p:spTgt spid="9"/>
                        </p:tgtEl>
                      </p:cBhvr>
                    </p:animEffect>
                  </p:childTnLst>
                  <p:subTnLst>
                    <p:animClr clrSpc="rgb" dir="cw">
                      <p:cBhvr override="childStyle">
                        <p:cTn dur="1" fill="hold" display="0" masterRel="nextClick" afterEffect="1"/>
                        <p:tgtEl>
                          <p:spTgt spid="9"/>
                        </p:tgtEl>
                        <p:attrNameLst>
                          <p:attrName>ppt_c</p:attrName>
                        </p:attrNameLst>
                      </p:cBhvr>
                      <p:to>
                        <a:srgbClr val="0B798F"/>
                      </p:to>
                    </p:animClr>
                  </p:subTnLst>
                </p:cTn>
              </p:par>
            </p:tnLst>
          </p:tmpl>
          <p:tmpl lvl="2">
            <p:tnLst>
              <p:par>
                <p:cTn presetID="10" presetClass="entr" presetSubtype="0" fill="hold" nodeType="clickEffect">
                  <p:stCondLst>
                    <p:cond delay="0"/>
                  </p:stCondLst>
                  <p:childTnLst>
                    <p:set>
                      <p:cBhvr>
                        <p:cTn dur="1" fill="hold">
                          <p:stCondLst>
                            <p:cond delay="0"/>
                          </p:stCondLst>
                        </p:cTn>
                        <p:tgtEl>
                          <p:spTgt spid="9"/>
                        </p:tgtEl>
                        <p:attrNameLst>
                          <p:attrName>style.visibility</p:attrName>
                        </p:attrNameLst>
                      </p:cBhvr>
                      <p:to>
                        <p:strVal val="visible"/>
                      </p:to>
                    </p:set>
                    <p:animEffect transition="in" filter="fade">
                      <p:cBhvr>
                        <p:cTn dur="500"/>
                        <p:tgtEl>
                          <p:spTgt spid="9"/>
                        </p:tgtEl>
                      </p:cBhvr>
                    </p:animEffect>
                  </p:childTnLst>
                </p:cTn>
              </p:par>
            </p:tnLst>
          </p:tmpl>
          <p:tmpl lvl="3">
            <p:tnLst>
              <p:par>
                <p:cTn presetID="10" presetClass="entr" presetSubtype="0" fill="hold" nodeType="clickEffect">
                  <p:stCondLst>
                    <p:cond delay="0"/>
                  </p:stCondLst>
                  <p:childTnLst>
                    <p:set>
                      <p:cBhvr>
                        <p:cTn dur="1" fill="hold">
                          <p:stCondLst>
                            <p:cond delay="0"/>
                          </p:stCondLst>
                        </p:cTn>
                        <p:tgtEl>
                          <p:spTgt spid="9"/>
                        </p:tgtEl>
                        <p:attrNameLst>
                          <p:attrName>style.visibility</p:attrName>
                        </p:attrNameLst>
                      </p:cBhvr>
                      <p:to>
                        <p:strVal val="visible"/>
                      </p:to>
                    </p:set>
                    <p:animEffect transition="in" filter="fade">
                      <p:cBhvr>
                        <p:cTn dur="500"/>
                        <p:tgtEl>
                          <p:spTgt spid="9"/>
                        </p:tgtEl>
                      </p:cBhvr>
                    </p:animEffect>
                  </p:childTnLst>
                  <p:subTnLst>
                    <p:animClr clrSpc="rgb" dir="cw">
                      <p:cBhvr override="childStyle">
                        <p:cTn dur="1" fill="hold" display="0" masterRel="nextClick" afterEffect="1"/>
                        <p:tgtEl>
                          <p:spTgt spid="9"/>
                        </p:tgtEl>
                        <p:attrNameLst>
                          <p:attrName>ppt_c</p:attrName>
                        </p:attrNameLst>
                      </p:cBhvr>
                      <p:to>
                        <a:srgbClr val="0B798F"/>
                      </p:to>
                    </p:animClr>
                  </p:subTnLst>
                </p:cTn>
              </p:par>
            </p:tnLst>
          </p:tmpl>
        </p:tmplLst>
      </p:bldP>
      <p:bldP spid="9" grpId="1" uiExpand="1" build="p" bldLvl="5">
        <p:tmplLst>
          <p:tmpl lvl="1">
            <p:tnLst>
              <p:par>
                <p:cTn presetID="10" presetClass="entr" presetSubtype="0" fill="hold" nodeType="clickEffect">
                  <p:stCondLst>
                    <p:cond delay="0"/>
                  </p:stCondLst>
                  <p:childTnLst>
                    <p:set>
                      <p:cBhvr>
                        <p:cTn dur="1" fill="hold">
                          <p:stCondLst>
                            <p:cond delay="0"/>
                          </p:stCondLst>
                        </p:cTn>
                        <p:tgtEl>
                          <p:spTgt spid="9"/>
                        </p:tgtEl>
                        <p:attrNameLst>
                          <p:attrName>style.visibility</p:attrName>
                        </p:attrNameLst>
                      </p:cBhvr>
                      <p:to>
                        <p:strVal val="visible"/>
                      </p:to>
                    </p:set>
                    <p:animEffect transition="in" filter="fade">
                      <p:cBhvr>
                        <p:cTn dur="500"/>
                        <p:tgtEl>
                          <p:spTgt spid="9"/>
                        </p:tgtEl>
                      </p:cBhvr>
                    </p:animEffect>
                  </p:childTnLst>
                  <p:subTnLst>
                    <p:animClr clrSpc="rgb" dir="cw">
                      <p:cBhvr override="childStyle">
                        <p:cTn dur="1" fill="hold" display="0" masterRel="nextClick" afterEffect="1"/>
                        <p:tgtEl>
                          <p:spTgt spid="9"/>
                        </p:tgtEl>
                        <p:attrNameLst>
                          <p:attrName>ppt_c</p:attrName>
                        </p:attrNameLst>
                      </p:cBhvr>
                      <p:to>
                        <a:srgbClr val="0B798F"/>
                      </p:to>
                    </p:animClr>
                  </p:subTnLst>
                </p:cTn>
              </p:par>
            </p:tnLst>
          </p:tmpl>
          <p:tmpl lvl="2">
            <p:tnLst>
              <p:par>
                <p:cTn presetID="10" presetClass="entr" presetSubtype="0" fill="hold" nodeType="clickEffect">
                  <p:stCondLst>
                    <p:cond delay="0"/>
                  </p:stCondLst>
                  <p:childTnLst>
                    <p:set>
                      <p:cBhvr>
                        <p:cTn dur="1" fill="hold">
                          <p:stCondLst>
                            <p:cond delay="0"/>
                          </p:stCondLst>
                        </p:cTn>
                        <p:tgtEl>
                          <p:spTgt spid="9"/>
                        </p:tgtEl>
                        <p:attrNameLst>
                          <p:attrName>style.visibility</p:attrName>
                        </p:attrNameLst>
                      </p:cBhvr>
                      <p:to>
                        <p:strVal val="visible"/>
                      </p:to>
                    </p:set>
                    <p:animEffect transition="in" filter="fade">
                      <p:cBhvr>
                        <p:cTn dur="500"/>
                        <p:tgtEl>
                          <p:spTgt spid="9"/>
                        </p:tgtEl>
                      </p:cBhvr>
                    </p:animEffect>
                  </p:childTnLst>
                </p:cTn>
              </p:par>
            </p:tnLst>
          </p:tmpl>
          <p:tmpl lvl="3">
            <p:tnLst>
              <p:par>
                <p:cTn presetID="10" presetClass="entr" presetSubtype="0" fill="hold" nodeType="clickEffect">
                  <p:stCondLst>
                    <p:cond delay="0"/>
                  </p:stCondLst>
                  <p:childTnLst>
                    <p:set>
                      <p:cBhvr>
                        <p:cTn dur="1" fill="hold">
                          <p:stCondLst>
                            <p:cond delay="0"/>
                          </p:stCondLst>
                        </p:cTn>
                        <p:tgtEl>
                          <p:spTgt spid="9"/>
                        </p:tgtEl>
                        <p:attrNameLst>
                          <p:attrName>style.visibility</p:attrName>
                        </p:attrNameLst>
                      </p:cBhvr>
                      <p:to>
                        <p:strVal val="visible"/>
                      </p:to>
                    </p:set>
                    <p:animEffect transition="in" filter="fade">
                      <p:cBhvr>
                        <p:cTn dur="500"/>
                        <p:tgtEl>
                          <p:spTgt spid="9"/>
                        </p:tgtEl>
                      </p:cBhvr>
                    </p:animEffect>
                  </p:childTnLst>
                  <p:subTnLst>
                    <p:animClr clrSpc="rgb" dir="cw">
                      <p:cBhvr override="childStyle">
                        <p:cTn dur="1" fill="hold" display="0" masterRel="nextClick" afterEffect="1"/>
                        <p:tgtEl>
                          <p:spTgt spid="9"/>
                        </p:tgtEl>
                        <p:attrNameLst>
                          <p:attrName>ppt_c</p:attrName>
                        </p:attrNameLst>
                      </p:cBhvr>
                      <p:to>
                        <a:srgbClr val="0B798F"/>
                      </p:to>
                    </p:animClr>
                  </p:subTnLst>
                </p:cTn>
              </p:par>
            </p:tnLst>
          </p:tmpl>
        </p:tmplLst>
      </p:bldP>
      <p:bldP spid="9" grpId="2" uiExpand="1" build="p" bldLvl="5">
        <p:tmplLst>
          <p:tmpl lvl="1">
            <p:tnLst>
              <p:par>
                <p:cTn presetID="10" presetClass="entr" presetSubtype="0" fill="hold" nodeType="clickEffect">
                  <p:stCondLst>
                    <p:cond delay="0"/>
                  </p:stCondLst>
                  <p:childTnLst>
                    <p:set>
                      <p:cBhvr>
                        <p:cTn dur="1" fill="hold">
                          <p:stCondLst>
                            <p:cond delay="0"/>
                          </p:stCondLst>
                        </p:cTn>
                        <p:tgtEl>
                          <p:spTgt spid="9"/>
                        </p:tgtEl>
                        <p:attrNameLst>
                          <p:attrName>style.visibility</p:attrName>
                        </p:attrNameLst>
                      </p:cBhvr>
                      <p:to>
                        <p:strVal val="visible"/>
                      </p:to>
                    </p:set>
                    <p:animEffect transition="in" filter="fade">
                      <p:cBhvr>
                        <p:cTn dur="500"/>
                        <p:tgtEl>
                          <p:spTgt spid="9"/>
                        </p:tgtEl>
                      </p:cBhvr>
                    </p:animEffect>
                  </p:childTnLst>
                  <p:subTnLst>
                    <p:animClr clrSpc="rgb" dir="cw">
                      <p:cBhvr override="childStyle">
                        <p:cTn dur="1" fill="hold" display="0" masterRel="nextClick" afterEffect="1"/>
                        <p:tgtEl>
                          <p:spTgt spid="9"/>
                        </p:tgtEl>
                        <p:attrNameLst>
                          <p:attrName>ppt_c</p:attrName>
                        </p:attrNameLst>
                      </p:cBhvr>
                      <p:to>
                        <a:srgbClr val="0B798F"/>
                      </p:to>
                    </p:animClr>
                  </p:subTnLst>
                </p:cTn>
              </p:par>
            </p:tnLst>
          </p:tmpl>
          <p:tmpl lvl="2">
            <p:tnLst>
              <p:par>
                <p:cTn presetID="10" presetClass="entr" presetSubtype="0" fill="hold" nodeType="clickEffect">
                  <p:stCondLst>
                    <p:cond delay="0"/>
                  </p:stCondLst>
                  <p:childTnLst>
                    <p:set>
                      <p:cBhvr>
                        <p:cTn dur="1" fill="hold">
                          <p:stCondLst>
                            <p:cond delay="0"/>
                          </p:stCondLst>
                        </p:cTn>
                        <p:tgtEl>
                          <p:spTgt spid="9"/>
                        </p:tgtEl>
                        <p:attrNameLst>
                          <p:attrName>style.visibility</p:attrName>
                        </p:attrNameLst>
                      </p:cBhvr>
                      <p:to>
                        <p:strVal val="visible"/>
                      </p:to>
                    </p:set>
                    <p:animEffect transition="in" filter="fade">
                      <p:cBhvr>
                        <p:cTn dur="500"/>
                        <p:tgtEl>
                          <p:spTgt spid="9"/>
                        </p:tgtEl>
                      </p:cBhvr>
                    </p:animEffect>
                  </p:childTnLst>
                </p:cTn>
              </p:par>
            </p:tnLst>
          </p:tmpl>
          <p:tmpl lvl="3">
            <p:tnLst>
              <p:par>
                <p:cTn presetID="10" presetClass="entr" presetSubtype="0" fill="hold" nodeType="clickEffect">
                  <p:stCondLst>
                    <p:cond delay="0"/>
                  </p:stCondLst>
                  <p:childTnLst>
                    <p:set>
                      <p:cBhvr>
                        <p:cTn dur="1" fill="hold">
                          <p:stCondLst>
                            <p:cond delay="0"/>
                          </p:stCondLst>
                        </p:cTn>
                        <p:tgtEl>
                          <p:spTgt spid="9"/>
                        </p:tgtEl>
                        <p:attrNameLst>
                          <p:attrName>style.visibility</p:attrName>
                        </p:attrNameLst>
                      </p:cBhvr>
                      <p:to>
                        <p:strVal val="visible"/>
                      </p:to>
                    </p:set>
                    <p:animEffect transition="in" filter="fade">
                      <p:cBhvr>
                        <p:cTn dur="500"/>
                        <p:tgtEl>
                          <p:spTgt spid="9"/>
                        </p:tgtEl>
                      </p:cBhvr>
                    </p:animEffect>
                  </p:childTnLst>
                  <p:subTnLst>
                    <p:animClr clrSpc="rgb" dir="cw">
                      <p:cBhvr override="childStyle">
                        <p:cTn dur="1" fill="hold" display="0" masterRel="nextClick" afterEffect="1"/>
                        <p:tgtEl>
                          <p:spTgt spid="9"/>
                        </p:tgtEl>
                        <p:attrNameLst>
                          <p:attrName>ppt_c</p:attrName>
                        </p:attrNameLst>
                      </p:cBhvr>
                      <p:to>
                        <a:srgbClr val="0B798F"/>
                      </p:to>
                    </p:animClr>
                  </p:subTnLst>
                </p:cTn>
              </p:par>
            </p:tnLst>
          </p:tmpl>
        </p:tmplLst>
      </p:bldP>
      <p:bldP spid="9" grpId="3" uiExpand="1" build="p" bldLvl="5">
        <p:tmplLst>
          <p:tmpl lvl="1">
            <p:tnLst>
              <p:par>
                <p:cTn presetID="10" presetClass="entr" presetSubtype="0" fill="hold" nodeType="clickEffect">
                  <p:stCondLst>
                    <p:cond delay="0"/>
                  </p:stCondLst>
                  <p:childTnLst>
                    <p:set>
                      <p:cBhvr>
                        <p:cTn dur="1" fill="hold">
                          <p:stCondLst>
                            <p:cond delay="0"/>
                          </p:stCondLst>
                        </p:cTn>
                        <p:tgtEl>
                          <p:spTgt spid="9"/>
                        </p:tgtEl>
                        <p:attrNameLst>
                          <p:attrName>style.visibility</p:attrName>
                        </p:attrNameLst>
                      </p:cBhvr>
                      <p:to>
                        <p:strVal val="visible"/>
                      </p:to>
                    </p:set>
                    <p:animEffect transition="in" filter="fade">
                      <p:cBhvr>
                        <p:cTn dur="500"/>
                        <p:tgtEl>
                          <p:spTgt spid="9"/>
                        </p:tgtEl>
                      </p:cBhvr>
                    </p:animEffect>
                  </p:childTnLst>
                  <p:subTnLst>
                    <p:animClr clrSpc="rgb" dir="cw">
                      <p:cBhvr override="childStyle">
                        <p:cTn dur="1" fill="hold" display="0" masterRel="nextClick" afterEffect="1"/>
                        <p:tgtEl>
                          <p:spTgt spid="9"/>
                        </p:tgtEl>
                        <p:attrNameLst>
                          <p:attrName>ppt_c</p:attrName>
                        </p:attrNameLst>
                      </p:cBhvr>
                      <p:to>
                        <a:srgbClr val="0B798F"/>
                      </p:to>
                    </p:animClr>
                  </p:subTnLst>
                </p:cTn>
              </p:par>
            </p:tnLst>
          </p:tmpl>
          <p:tmpl lvl="2">
            <p:tnLst>
              <p:par>
                <p:cTn presetID="10" presetClass="entr" presetSubtype="0" fill="hold" nodeType="clickEffect">
                  <p:stCondLst>
                    <p:cond delay="0"/>
                  </p:stCondLst>
                  <p:childTnLst>
                    <p:set>
                      <p:cBhvr>
                        <p:cTn dur="1" fill="hold">
                          <p:stCondLst>
                            <p:cond delay="0"/>
                          </p:stCondLst>
                        </p:cTn>
                        <p:tgtEl>
                          <p:spTgt spid="9"/>
                        </p:tgtEl>
                        <p:attrNameLst>
                          <p:attrName>style.visibility</p:attrName>
                        </p:attrNameLst>
                      </p:cBhvr>
                      <p:to>
                        <p:strVal val="visible"/>
                      </p:to>
                    </p:set>
                    <p:animEffect transition="in" filter="fade">
                      <p:cBhvr>
                        <p:cTn dur="500"/>
                        <p:tgtEl>
                          <p:spTgt spid="9"/>
                        </p:tgtEl>
                      </p:cBhvr>
                    </p:animEffect>
                  </p:childTnLst>
                </p:cTn>
              </p:par>
            </p:tnLst>
          </p:tmpl>
          <p:tmpl lvl="3">
            <p:tnLst>
              <p:par>
                <p:cTn presetID="10" presetClass="entr" presetSubtype="0" fill="hold" nodeType="clickEffect">
                  <p:stCondLst>
                    <p:cond delay="0"/>
                  </p:stCondLst>
                  <p:childTnLst>
                    <p:set>
                      <p:cBhvr>
                        <p:cTn dur="1" fill="hold">
                          <p:stCondLst>
                            <p:cond delay="0"/>
                          </p:stCondLst>
                        </p:cTn>
                        <p:tgtEl>
                          <p:spTgt spid="9"/>
                        </p:tgtEl>
                        <p:attrNameLst>
                          <p:attrName>style.visibility</p:attrName>
                        </p:attrNameLst>
                      </p:cBhvr>
                      <p:to>
                        <p:strVal val="visible"/>
                      </p:to>
                    </p:set>
                    <p:animEffect transition="in" filter="fade">
                      <p:cBhvr>
                        <p:cTn dur="500"/>
                        <p:tgtEl>
                          <p:spTgt spid="9"/>
                        </p:tgtEl>
                      </p:cBhvr>
                    </p:animEffect>
                  </p:childTnLst>
                  <p:subTnLst>
                    <p:animClr clrSpc="rgb" dir="cw">
                      <p:cBhvr override="childStyle">
                        <p:cTn dur="1" fill="hold" display="0" masterRel="nextClick" afterEffect="1"/>
                        <p:tgtEl>
                          <p:spTgt spid="9"/>
                        </p:tgtEl>
                        <p:attrNameLst>
                          <p:attrName>ppt_c</p:attrName>
                        </p:attrNameLst>
                      </p:cBhvr>
                      <p:to>
                        <a:srgbClr val="0B798F"/>
                      </p:to>
                    </p:animClr>
                  </p:subTnLst>
                </p:cTn>
              </p:par>
            </p:tnLst>
          </p:tmpl>
        </p:tmplLst>
      </p:bldP>
      <p:bldP spid="9" grpId="5" uiExpand="1" build="p" bldLvl="5">
        <p:tmplLst>
          <p:tmpl lvl="1">
            <p:tnLst>
              <p:par>
                <p:cTn presetID="10" presetClass="entr" presetSubtype="0" fill="hold" nodeType="clickEffect">
                  <p:stCondLst>
                    <p:cond delay="0"/>
                  </p:stCondLst>
                  <p:childTnLst>
                    <p:set>
                      <p:cBhvr>
                        <p:cTn dur="1" fill="hold">
                          <p:stCondLst>
                            <p:cond delay="0"/>
                          </p:stCondLst>
                        </p:cTn>
                        <p:tgtEl>
                          <p:spTgt spid="9"/>
                        </p:tgtEl>
                        <p:attrNameLst>
                          <p:attrName>style.visibility</p:attrName>
                        </p:attrNameLst>
                      </p:cBhvr>
                      <p:to>
                        <p:strVal val="visible"/>
                      </p:to>
                    </p:set>
                    <p:animEffect transition="in" filter="fade">
                      <p:cBhvr>
                        <p:cTn dur="500"/>
                        <p:tgtEl>
                          <p:spTgt spid="9"/>
                        </p:tgtEl>
                      </p:cBhvr>
                    </p:animEffect>
                  </p:childTnLst>
                  <p:subTnLst>
                    <p:animClr clrSpc="rgb" dir="cw">
                      <p:cBhvr override="childStyle">
                        <p:cTn dur="1" fill="hold" display="0" masterRel="nextClick" afterEffect="1"/>
                        <p:tgtEl>
                          <p:spTgt spid="9"/>
                        </p:tgtEl>
                        <p:attrNameLst>
                          <p:attrName>ppt_c</p:attrName>
                        </p:attrNameLst>
                      </p:cBhvr>
                      <p:to>
                        <a:srgbClr val="0B798F"/>
                      </p:to>
                    </p:animClr>
                  </p:subTnLst>
                </p:cTn>
              </p:par>
            </p:tnLst>
          </p:tmpl>
          <p:tmpl lvl="2">
            <p:tnLst>
              <p:par>
                <p:cTn presetID="10" presetClass="entr" presetSubtype="0" fill="hold" nodeType="clickEffect">
                  <p:stCondLst>
                    <p:cond delay="0"/>
                  </p:stCondLst>
                  <p:childTnLst>
                    <p:set>
                      <p:cBhvr>
                        <p:cTn dur="1" fill="hold">
                          <p:stCondLst>
                            <p:cond delay="0"/>
                          </p:stCondLst>
                        </p:cTn>
                        <p:tgtEl>
                          <p:spTgt spid="9"/>
                        </p:tgtEl>
                        <p:attrNameLst>
                          <p:attrName>style.visibility</p:attrName>
                        </p:attrNameLst>
                      </p:cBhvr>
                      <p:to>
                        <p:strVal val="visible"/>
                      </p:to>
                    </p:set>
                    <p:animEffect transition="in" filter="fade">
                      <p:cBhvr>
                        <p:cTn dur="500"/>
                        <p:tgtEl>
                          <p:spTgt spid="9"/>
                        </p:tgtEl>
                      </p:cBhvr>
                    </p:animEffect>
                  </p:childTnLst>
                </p:cTn>
              </p:par>
            </p:tnLst>
          </p:tmpl>
          <p:tmpl lvl="3">
            <p:tnLst>
              <p:par>
                <p:cTn presetID="10" presetClass="entr" presetSubtype="0" fill="hold" nodeType="clickEffect">
                  <p:stCondLst>
                    <p:cond delay="0"/>
                  </p:stCondLst>
                  <p:childTnLst>
                    <p:set>
                      <p:cBhvr>
                        <p:cTn dur="1" fill="hold">
                          <p:stCondLst>
                            <p:cond delay="0"/>
                          </p:stCondLst>
                        </p:cTn>
                        <p:tgtEl>
                          <p:spTgt spid="9"/>
                        </p:tgtEl>
                        <p:attrNameLst>
                          <p:attrName>style.visibility</p:attrName>
                        </p:attrNameLst>
                      </p:cBhvr>
                      <p:to>
                        <p:strVal val="visible"/>
                      </p:to>
                    </p:set>
                    <p:animEffect transition="in" filter="fade">
                      <p:cBhvr>
                        <p:cTn dur="500"/>
                        <p:tgtEl>
                          <p:spTgt spid="9"/>
                        </p:tgtEl>
                      </p:cBhvr>
                    </p:animEffect>
                  </p:childTnLst>
                  <p:subTnLst>
                    <p:animClr clrSpc="rgb" dir="cw">
                      <p:cBhvr override="childStyle">
                        <p:cTn dur="1" fill="hold" display="0" masterRel="nextClick" afterEffect="1"/>
                        <p:tgtEl>
                          <p:spTgt spid="9"/>
                        </p:tgtEl>
                        <p:attrNameLst>
                          <p:attrName>ppt_c</p:attrName>
                        </p:attrNameLst>
                      </p:cBhvr>
                      <p:to>
                        <a:srgbClr val="0B798F"/>
                      </p:to>
                    </p:animClr>
                  </p:subTnLst>
                </p:cTn>
              </p:par>
            </p:tnLst>
          </p:tmpl>
        </p:tmplLst>
      </p:bldP>
      <p:bldP spid="9" grpId="6" uiExpand="1" build="p" bldLvl="5">
        <p:tmplLst>
          <p:tmpl lvl="1">
            <p:tnLst>
              <p:par>
                <p:cTn presetID="10" presetClass="entr" presetSubtype="0" fill="hold" nodeType="clickEffect">
                  <p:stCondLst>
                    <p:cond delay="0"/>
                  </p:stCondLst>
                  <p:childTnLst>
                    <p:set>
                      <p:cBhvr>
                        <p:cTn dur="1" fill="hold">
                          <p:stCondLst>
                            <p:cond delay="0"/>
                          </p:stCondLst>
                        </p:cTn>
                        <p:tgtEl>
                          <p:spTgt spid="9"/>
                        </p:tgtEl>
                        <p:attrNameLst>
                          <p:attrName>style.visibility</p:attrName>
                        </p:attrNameLst>
                      </p:cBhvr>
                      <p:to>
                        <p:strVal val="visible"/>
                      </p:to>
                    </p:set>
                    <p:animEffect transition="in" filter="fade">
                      <p:cBhvr>
                        <p:cTn dur="500"/>
                        <p:tgtEl>
                          <p:spTgt spid="9"/>
                        </p:tgtEl>
                      </p:cBhvr>
                    </p:animEffect>
                  </p:childTnLst>
                  <p:subTnLst>
                    <p:animClr clrSpc="rgb" dir="cw">
                      <p:cBhvr override="childStyle">
                        <p:cTn dur="1" fill="hold" display="0" masterRel="nextClick" afterEffect="1"/>
                        <p:tgtEl>
                          <p:spTgt spid="9"/>
                        </p:tgtEl>
                        <p:attrNameLst>
                          <p:attrName>ppt_c</p:attrName>
                        </p:attrNameLst>
                      </p:cBhvr>
                      <p:to>
                        <a:srgbClr val="0B798F"/>
                      </p:to>
                    </p:animClr>
                  </p:subTnLst>
                </p:cTn>
              </p:par>
            </p:tnLst>
          </p:tmpl>
          <p:tmpl lvl="2">
            <p:tnLst>
              <p:par>
                <p:cTn presetID="10" presetClass="entr" presetSubtype="0" fill="hold" nodeType="clickEffect">
                  <p:stCondLst>
                    <p:cond delay="0"/>
                  </p:stCondLst>
                  <p:childTnLst>
                    <p:set>
                      <p:cBhvr>
                        <p:cTn dur="1" fill="hold">
                          <p:stCondLst>
                            <p:cond delay="0"/>
                          </p:stCondLst>
                        </p:cTn>
                        <p:tgtEl>
                          <p:spTgt spid="9"/>
                        </p:tgtEl>
                        <p:attrNameLst>
                          <p:attrName>style.visibility</p:attrName>
                        </p:attrNameLst>
                      </p:cBhvr>
                      <p:to>
                        <p:strVal val="visible"/>
                      </p:to>
                    </p:set>
                    <p:animEffect transition="in" filter="fade">
                      <p:cBhvr>
                        <p:cTn dur="500"/>
                        <p:tgtEl>
                          <p:spTgt spid="9"/>
                        </p:tgtEl>
                      </p:cBhvr>
                    </p:animEffect>
                  </p:childTnLst>
                </p:cTn>
              </p:par>
            </p:tnLst>
          </p:tmpl>
          <p:tmpl lvl="3">
            <p:tnLst>
              <p:par>
                <p:cTn presetID="10" presetClass="entr" presetSubtype="0" fill="hold" nodeType="clickEffect">
                  <p:stCondLst>
                    <p:cond delay="0"/>
                  </p:stCondLst>
                  <p:childTnLst>
                    <p:set>
                      <p:cBhvr>
                        <p:cTn dur="1" fill="hold">
                          <p:stCondLst>
                            <p:cond delay="0"/>
                          </p:stCondLst>
                        </p:cTn>
                        <p:tgtEl>
                          <p:spTgt spid="9"/>
                        </p:tgtEl>
                        <p:attrNameLst>
                          <p:attrName>style.visibility</p:attrName>
                        </p:attrNameLst>
                      </p:cBhvr>
                      <p:to>
                        <p:strVal val="visible"/>
                      </p:to>
                    </p:set>
                    <p:animEffect transition="in" filter="fade">
                      <p:cBhvr>
                        <p:cTn dur="500"/>
                        <p:tgtEl>
                          <p:spTgt spid="9"/>
                        </p:tgtEl>
                      </p:cBhvr>
                    </p:animEffect>
                  </p:childTnLst>
                  <p:subTnLst>
                    <p:animClr clrSpc="rgb" dir="cw">
                      <p:cBhvr override="childStyle">
                        <p:cTn dur="1" fill="hold" display="0" masterRel="nextClick" afterEffect="1"/>
                        <p:tgtEl>
                          <p:spTgt spid="9"/>
                        </p:tgtEl>
                        <p:attrNameLst>
                          <p:attrName>ppt_c</p:attrName>
                        </p:attrNameLst>
                      </p:cBhvr>
                      <p:to>
                        <a:srgbClr val="0B798F"/>
                      </p:to>
                    </p:animClr>
                  </p:subTnLst>
                </p:cTn>
              </p:par>
            </p:tnLst>
          </p:tmpl>
        </p:tmplLst>
      </p:bldP>
      <p:bldP spid="9" grpId="7" uiExpand="1" build="p" bldLvl="5">
        <p:tmplLst>
          <p:tmpl lvl="1">
            <p:tnLst>
              <p:par>
                <p:cTn presetID="10" presetClass="entr" presetSubtype="0" fill="hold" nodeType="clickEffect">
                  <p:stCondLst>
                    <p:cond delay="0"/>
                  </p:stCondLst>
                  <p:childTnLst>
                    <p:set>
                      <p:cBhvr>
                        <p:cTn dur="1" fill="hold">
                          <p:stCondLst>
                            <p:cond delay="0"/>
                          </p:stCondLst>
                        </p:cTn>
                        <p:tgtEl>
                          <p:spTgt spid="9"/>
                        </p:tgtEl>
                        <p:attrNameLst>
                          <p:attrName>style.visibility</p:attrName>
                        </p:attrNameLst>
                      </p:cBhvr>
                      <p:to>
                        <p:strVal val="visible"/>
                      </p:to>
                    </p:set>
                    <p:animEffect transition="in" filter="fade">
                      <p:cBhvr>
                        <p:cTn dur="500"/>
                        <p:tgtEl>
                          <p:spTgt spid="9"/>
                        </p:tgtEl>
                      </p:cBhvr>
                    </p:animEffect>
                  </p:childTnLst>
                  <p:subTnLst>
                    <p:animClr clrSpc="rgb" dir="cw">
                      <p:cBhvr override="childStyle">
                        <p:cTn dur="1" fill="hold" display="0" masterRel="nextClick" afterEffect="1"/>
                        <p:tgtEl>
                          <p:spTgt spid="9"/>
                        </p:tgtEl>
                        <p:attrNameLst>
                          <p:attrName>ppt_c</p:attrName>
                        </p:attrNameLst>
                      </p:cBhvr>
                      <p:to>
                        <a:srgbClr val="0B798F"/>
                      </p:to>
                    </p:animClr>
                  </p:subTnLst>
                </p:cTn>
              </p:par>
            </p:tnLst>
          </p:tmpl>
          <p:tmpl lvl="2">
            <p:tnLst>
              <p:par>
                <p:cTn presetID="10" presetClass="entr" presetSubtype="0" fill="hold" nodeType="clickEffect">
                  <p:stCondLst>
                    <p:cond delay="0"/>
                  </p:stCondLst>
                  <p:childTnLst>
                    <p:set>
                      <p:cBhvr>
                        <p:cTn dur="1" fill="hold">
                          <p:stCondLst>
                            <p:cond delay="0"/>
                          </p:stCondLst>
                        </p:cTn>
                        <p:tgtEl>
                          <p:spTgt spid="9"/>
                        </p:tgtEl>
                        <p:attrNameLst>
                          <p:attrName>style.visibility</p:attrName>
                        </p:attrNameLst>
                      </p:cBhvr>
                      <p:to>
                        <p:strVal val="visible"/>
                      </p:to>
                    </p:set>
                    <p:animEffect transition="in" filter="fade">
                      <p:cBhvr>
                        <p:cTn dur="500"/>
                        <p:tgtEl>
                          <p:spTgt spid="9"/>
                        </p:tgtEl>
                      </p:cBhvr>
                    </p:animEffect>
                  </p:childTnLst>
                </p:cTn>
              </p:par>
            </p:tnLst>
          </p:tmpl>
          <p:tmpl lvl="3">
            <p:tnLst>
              <p:par>
                <p:cTn presetID="10" presetClass="entr" presetSubtype="0" fill="hold" nodeType="clickEffect">
                  <p:stCondLst>
                    <p:cond delay="0"/>
                  </p:stCondLst>
                  <p:childTnLst>
                    <p:set>
                      <p:cBhvr>
                        <p:cTn dur="1" fill="hold">
                          <p:stCondLst>
                            <p:cond delay="0"/>
                          </p:stCondLst>
                        </p:cTn>
                        <p:tgtEl>
                          <p:spTgt spid="9"/>
                        </p:tgtEl>
                        <p:attrNameLst>
                          <p:attrName>style.visibility</p:attrName>
                        </p:attrNameLst>
                      </p:cBhvr>
                      <p:to>
                        <p:strVal val="visible"/>
                      </p:to>
                    </p:set>
                    <p:animEffect transition="in" filter="fade">
                      <p:cBhvr>
                        <p:cTn dur="500"/>
                        <p:tgtEl>
                          <p:spTgt spid="9"/>
                        </p:tgtEl>
                      </p:cBhvr>
                    </p:animEffect>
                  </p:childTnLst>
                  <p:subTnLst>
                    <p:animClr clrSpc="rgb" dir="cw">
                      <p:cBhvr override="childStyle">
                        <p:cTn dur="1" fill="hold" display="0" masterRel="nextClick" afterEffect="1"/>
                        <p:tgtEl>
                          <p:spTgt spid="9"/>
                        </p:tgtEl>
                        <p:attrNameLst>
                          <p:attrName>ppt_c</p:attrName>
                        </p:attrNameLst>
                      </p:cBhvr>
                      <p:to>
                        <a:srgbClr val="0B798F"/>
                      </p:to>
                    </p:animClr>
                  </p:subTnLst>
                </p:cTn>
              </p:par>
            </p:tnLst>
          </p:tmpl>
        </p:tmplLst>
      </p:bldP>
      <p:bldP spid="9" grpId="8" uiExpand="1" build="p" bldLvl="5">
        <p:tmplLst>
          <p:tmpl lvl="1">
            <p:tnLst>
              <p:par>
                <p:cTn presetID="10" presetClass="entr" presetSubtype="0" fill="hold" nodeType="clickEffect">
                  <p:stCondLst>
                    <p:cond delay="0"/>
                  </p:stCondLst>
                  <p:childTnLst>
                    <p:set>
                      <p:cBhvr>
                        <p:cTn dur="1" fill="hold">
                          <p:stCondLst>
                            <p:cond delay="0"/>
                          </p:stCondLst>
                        </p:cTn>
                        <p:tgtEl>
                          <p:spTgt spid="9"/>
                        </p:tgtEl>
                        <p:attrNameLst>
                          <p:attrName>style.visibility</p:attrName>
                        </p:attrNameLst>
                      </p:cBhvr>
                      <p:to>
                        <p:strVal val="visible"/>
                      </p:to>
                    </p:set>
                    <p:animEffect transition="in" filter="fade">
                      <p:cBhvr>
                        <p:cTn dur="500"/>
                        <p:tgtEl>
                          <p:spTgt spid="9"/>
                        </p:tgtEl>
                      </p:cBhvr>
                    </p:animEffect>
                  </p:childTnLst>
                  <p:subTnLst>
                    <p:animClr clrSpc="rgb" dir="cw">
                      <p:cBhvr override="childStyle">
                        <p:cTn dur="1" fill="hold" display="0" masterRel="nextClick" afterEffect="1"/>
                        <p:tgtEl>
                          <p:spTgt spid="9"/>
                        </p:tgtEl>
                        <p:attrNameLst>
                          <p:attrName>ppt_c</p:attrName>
                        </p:attrNameLst>
                      </p:cBhvr>
                      <p:to>
                        <a:srgbClr val="0B798F"/>
                      </p:to>
                    </p:animClr>
                  </p:subTnLst>
                </p:cTn>
              </p:par>
            </p:tnLst>
          </p:tmpl>
          <p:tmpl lvl="2">
            <p:tnLst>
              <p:par>
                <p:cTn presetID="10" presetClass="entr" presetSubtype="0" fill="hold" nodeType="clickEffect">
                  <p:stCondLst>
                    <p:cond delay="0"/>
                  </p:stCondLst>
                  <p:childTnLst>
                    <p:set>
                      <p:cBhvr>
                        <p:cTn dur="1" fill="hold">
                          <p:stCondLst>
                            <p:cond delay="0"/>
                          </p:stCondLst>
                        </p:cTn>
                        <p:tgtEl>
                          <p:spTgt spid="9"/>
                        </p:tgtEl>
                        <p:attrNameLst>
                          <p:attrName>style.visibility</p:attrName>
                        </p:attrNameLst>
                      </p:cBhvr>
                      <p:to>
                        <p:strVal val="visible"/>
                      </p:to>
                    </p:set>
                    <p:animEffect transition="in" filter="fade">
                      <p:cBhvr>
                        <p:cTn dur="500"/>
                        <p:tgtEl>
                          <p:spTgt spid="9"/>
                        </p:tgtEl>
                      </p:cBhvr>
                    </p:animEffect>
                  </p:childTnLst>
                </p:cTn>
              </p:par>
            </p:tnLst>
          </p:tmpl>
          <p:tmpl lvl="3">
            <p:tnLst>
              <p:par>
                <p:cTn presetID="10" presetClass="entr" presetSubtype="0" fill="hold" nodeType="clickEffect">
                  <p:stCondLst>
                    <p:cond delay="0"/>
                  </p:stCondLst>
                  <p:childTnLst>
                    <p:set>
                      <p:cBhvr>
                        <p:cTn dur="1" fill="hold">
                          <p:stCondLst>
                            <p:cond delay="0"/>
                          </p:stCondLst>
                        </p:cTn>
                        <p:tgtEl>
                          <p:spTgt spid="9"/>
                        </p:tgtEl>
                        <p:attrNameLst>
                          <p:attrName>style.visibility</p:attrName>
                        </p:attrNameLst>
                      </p:cBhvr>
                      <p:to>
                        <p:strVal val="visible"/>
                      </p:to>
                    </p:set>
                    <p:animEffect transition="in" filter="fade">
                      <p:cBhvr>
                        <p:cTn dur="500"/>
                        <p:tgtEl>
                          <p:spTgt spid="9"/>
                        </p:tgtEl>
                      </p:cBhvr>
                    </p:animEffect>
                  </p:childTnLst>
                  <p:subTnLst>
                    <p:animClr clrSpc="rgb" dir="cw">
                      <p:cBhvr override="childStyle">
                        <p:cTn dur="1" fill="hold" display="0" masterRel="nextClick" afterEffect="1"/>
                        <p:tgtEl>
                          <p:spTgt spid="9"/>
                        </p:tgtEl>
                        <p:attrNameLst>
                          <p:attrName>ppt_c</p:attrName>
                        </p:attrNameLst>
                      </p:cBhvr>
                      <p:to>
                        <a:srgbClr val="0B798F"/>
                      </p:to>
                    </p:animClr>
                  </p:subTnLst>
                </p:cTn>
              </p:par>
            </p:tnLst>
          </p:tmpl>
        </p:tmplLst>
      </p:bldP>
      <p:bldP spid="9" grpId="9" uiExpand="1" build="p" bldLvl="5">
        <p:tmplLst>
          <p:tmpl lvl="1">
            <p:tnLst>
              <p:par>
                <p:cTn presetID="10" presetClass="entr" presetSubtype="0" fill="hold" nodeType="clickEffect">
                  <p:stCondLst>
                    <p:cond delay="0"/>
                  </p:stCondLst>
                  <p:childTnLst>
                    <p:set>
                      <p:cBhvr>
                        <p:cTn dur="1" fill="hold">
                          <p:stCondLst>
                            <p:cond delay="0"/>
                          </p:stCondLst>
                        </p:cTn>
                        <p:tgtEl>
                          <p:spTgt spid="9"/>
                        </p:tgtEl>
                        <p:attrNameLst>
                          <p:attrName>style.visibility</p:attrName>
                        </p:attrNameLst>
                      </p:cBhvr>
                      <p:to>
                        <p:strVal val="visible"/>
                      </p:to>
                    </p:set>
                    <p:animEffect transition="in" filter="fade">
                      <p:cBhvr>
                        <p:cTn dur="500"/>
                        <p:tgtEl>
                          <p:spTgt spid="9"/>
                        </p:tgtEl>
                      </p:cBhvr>
                    </p:animEffect>
                  </p:childTnLst>
                  <p:subTnLst>
                    <p:animClr clrSpc="rgb" dir="cw">
                      <p:cBhvr override="childStyle">
                        <p:cTn dur="1" fill="hold" display="0" masterRel="nextClick" afterEffect="1"/>
                        <p:tgtEl>
                          <p:spTgt spid="9"/>
                        </p:tgtEl>
                        <p:attrNameLst>
                          <p:attrName>ppt_c</p:attrName>
                        </p:attrNameLst>
                      </p:cBhvr>
                      <p:to>
                        <a:srgbClr val="0B798F"/>
                      </p:to>
                    </p:animClr>
                  </p:subTnLst>
                </p:cTn>
              </p:par>
            </p:tnLst>
          </p:tmpl>
          <p:tmpl lvl="2">
            <p:tnLst>
              <p:par>
                <p:cTn presetID="10" presetClass="entr" presetSubtype="0" fill="hold" nodeType="clickEffect">
                  <p:stCondLst>
                    <p:cond delay="0"/>
                  </p:stCondLst>
                  <p:childTnLst>
                    <p:set>
                      <p:cBhvr>
                        <p:cTn dur="1" fill="hold">
                          <p:stCondLst>
                            <p:cond delay="0"/>
                          </p:stCondLst>
                        </p:cTn>
                        <p:tgtEl>
                          <p:spTgt spid="9"/>
                        </p:tgtEl>
                        <p:attrNameLst>
                          <p:attrName>style.visibility</p:attrName>
                        </p:attrNameLst>
                      </p:cBhvr>
                      <p:to>
                        <p:strVal val="visible"/>
                      </p:to>
                    </p:set>
                    <p:animEffect transition="in" filter="fade">
                      <p:cBhvr>
                        <p:cTn dur="500"/>
                        <p:tgtEl>
                          <p:spTgt spid="9"/>
                        </p:tgtEl>
                      </p:cBhvr>
                    </p:animEffect>
                  </p:childTnLst>
                </p:cTn>
              </p:par>
            </p:tnLst>
          </p:tmpl>
          <p:tmpl lvl="3">
            <p:tnLst>
              <p:par>
                <p:cTn presetID="10" presetClass="entr" presetSubtype="0" fill="hold" nodeType="clickEffect">
                  <p:stCondLst>
                    <p:cond delay="0"/>
                  </p:stCondLst>
                  <p:childTnLst>
                    <p:set>
                      <p:cBhvr>
                        <p:cTn dur="1" fill="hold">
                          <p:stCondLst>
                            <p:cond delay="0"/>
                          </p:stCondLst>
                        </p:cTn>
                        <p:tgtEl>
                          <p:spTgt spid="9"/>
                        </p:tgtEl>
                        <p:attrNameLst>
                          <p:attrName>style.visibility</p:attrName>
                        </p:attrNameLst>
                      </p:cBhvr>
                      <p:to>
                        <p:strVal val="visible"/>
                      </p:to>
                    </p:set>
                    <p:animEffect transition="in" filter="fade">
                      <p:cBhvr>
                        <p:cTn dur="500"/>
                        <p:tgtEl>
                          <p:spTgt spid="9"/>
                        </p:tgtEl>
                      </p:cBhvr>
                    </p:animEffect>
                  </p:childTnLst>
                  <p:subTnLst>
                    <p:animClr clrSpc="rgb" dir="cw">
                      <p:cBhvr override="childStyle">
                        <p:cTn dur="1" fill="hold" display="0" masterRel="nextClick" afterEffect="1"/>
                        <p:tgtEl>
                          <p:spTgt spid="9"/>
                        </p:tgtEl>
                        <p:attrNameLst>
                          <p:attrName>ppt_c</p:attrName>
                        </p:attrNameLst>
                      </p:cBhvr>
                      <p:to>
                        <a:srgbClr val="0B798F"/>
                      </p:to>
                    </p:animClr>
                  </p:subTnLst>
                </p:cTn>
              </p:par>
            </p:tnLst>
          </p:tmpl>
        </p:tmplLst>
      </p:bldP>
      <p:bldP spid="9" grpId="10" uiExpand="1" build="p" bldLvl="5">
        <p:tmplLst>
          <p:tmpl lvl="1">
            <p:tnLst>
              <p:par>
                <p:cTn presetID="10" presetClass="entr" presetSubtype="0" fill="hold" nodeType="clickEffect">
                  <p:stCondLst>
                    <p:cond delay="0"/>
                  </p:stCondLst>
                  <p:childTnLst>
                    <p:set>
                      <p:cBhvr>
                        <p:cTn dur="1" fill="hold">
                          <p:stCondLst>
                            <p:cond delay="0"/>
                          </p:stCondLst>
                        </p:cTn>
                        <p:tgtEl>
                          <p:spTgt spid="9"/>
                        </p:tgtEl>
                        <p:attrNameLst>
                          <p:attrName>style.visibility</p:attrName>
                        </p:attrNameLst>
                      </p:cBhvr>
                      <p:to>
                        <p:strVal val="visible"/>
                      </p:to>
                    </p:set>
                    <p:animEffect transition="in" filter="fade">
                      <p:cBhvr>
                        <p:cTn dur="500"/>
                        <p:tgtEl>
                          <p:spTgt spid="9"/>
                        </p:tgtEl>
                      </p:cBhvr>
                    </p:animEffect>
                  </p:childTnLst>
                  <p:subTnLst>
                    <p:animClr clrSpc="rgb" dir="cw">
                      <p:cBhvr override="childStyle">
                        <p:cTn dur="1" fill="hold" display="0" masterRel="nextClick" afterEffect="1"/>
                        <p:tgtEl>
                          <p:spTgt spid="9"/>
                        </p:tgtEl>
                        <p:attrNameLst>
                          <p:attrName>ppt_c</p:attrName>
                        </p:attrNameLst>
                      </p:cBhvr>
                      <p:to>
                        <a:srgbClr val="0B798F"/>
                      </p:to>
                    </p:animClr>
                  </p:subTnLst>
                </p:cTn>
              </p:par>
            </p:tnLst>
          </p:tmpl>
          <p:tmpl lvl="2">
            <p:tnLst>
              <p:par>
                <p:cTn presetID="10" presetClass="entr" presetSubtype="0" fill="hold" nodeType="clickEffect">
                  <p:stCondLst>
                    <p:cond delay="0"/>
                  </p:stCondLst>
                  <p:childTnLst>
                    <p:set>
                      <p:cBhvr>
                        <p:cTn dur="1" fill="hold">
                          <p:stCondLst>
                            <p:cond delay="0"/>
                          </p:stCondLst>
                        </p:cTn>
                        <p:tgtEl>
                          <p:spTgt spid="9"/>
                        </p:tgtEl>
                        <p:attrNameLst>
                          <p:attrName>style.visibility</p:attrName>
                        </p:attrNameLst>
                      </p:cBhvr>
                      <p:to>
                        <p:strVal val="visible"/>
                      </p:to>
                    </p:set>
                    <p:animEffect transition="in" filter="fade">
                      <p:cBhvr>
                        <p:cTn dur="500"/>
                        <p:tgtEl>
                          <p:spTgt spid="9"/>
                        </p:tgtEl>
                      </p:cBhvr>
                    </p:animEffect>
                  </p:childTnLst>
                </p:cTn>
              </p:par>
            </p:tnLst>
          </p:tmpl>
          <p:tmpl lvl="3">
            <p:tnLst>
              <p:par>
                <p:cTn presetID="10" presetClass="entr" presetSubtype="0" fill="hold" nodeType="clickEffect">
                  <p:stCondLst>
                    <p:cond delay="0"/>
                  </p:stCondLst>
                  <p:childTnLst>
                    <p:set>
                      <p:cBhvr>
                        <p:cTn dur="1" fill="hold">
                          <p:stCondLst>
                            <p:cond delay="0"/>
                          </p:stCondLst>
                        </p:cTn>
                        <p:tgtEl>
                          <p:spTgt spid="9"/>
                        </p:tgtEl>
                        <p:attrNameLst>
                          <p:attrName>style.visibility</p:attrName>
                        </p:attrNameLst>
                      </p:cBhvr>
                      <p:to>
                        <p:strVal val="visible"/>
                      </p:to>
                    </p:set>
                    <p:animEffect transition="in" filter="fade">
                      <p:cBhvr>
                        <p:cTn dur="500"/>
                        <p:tgtEl>
                          <p:spTgt spid="9"/>
                        </p:tgtEl>
                      </p:cBhvr>
                    </p:animEffect>
                  </p:childTnLst>
                  <p:subTnLst>
                    <p:animClr clrSpc="rgb" dir="cw">
                      <p:cBhvr override="childStyle">
                        <p:cTn dur="1" fill="hold" display="0" masterRel="nextClick" afterEffect="1"/>
                        <p:tgtEl>
                          <p:spTgt spid="9"/>
                        </p:tgtEl>
                        <p:attrNameLst>
                          <p:attrName>ppt_c</p:attrName>
                        </p:attrNameLst>
                      </p:cBhvr>
                      <p:to>
                        <a:srgbClr val="0B798F"/>
                      </p:to>
                    </p:animClr>
                  </p:subTnLst>
                </p:cTn>
              </p:par>
            </p:tnLst>
          </p:tmpl>
        </p:tmplLst>
      </p:bldP>
      <p:bldP spid="9" grpId="11" uiExpand="1" build="p" bldLvl="5">
        <p:tmplLst>
          <p:tmpl lvl="1">
            <p:tnLst>
              <p:par>
                <p:cTn presetID="10" presetClass="entr" presetSubtype="0" fill="hold" nodeType="clickEffect">
                  <p:stCondLst>
                    <p:cond delay="0"/>
                  </p:stCondLst>
                  <p:childTnLst>
                    <p:set>
                      <p:cBhvr>
                        <p:cTn dur="1" fill="hold">
                          <p:stCondLst>
                            <p:cond delay="0"/>
                          </p:stCondLst>
                        </p:cTn>
                        <p:tgtEl>
                          <p:spTgt spid="9"/>
                        </p:tgtEl>
                        <p:attrNameLst>
                          <p:attrName>style.visibility</p:attrName>
                        </p:attrNameLst>
                      </p:cBhvr>
                      <p:to>
                        <p:strVal val="visible"/>
                      </p:to>
                    </p:set>
                    <p:animEffect transition="in" filter="fade">
                      <p:cBhvr>
                        <p:cTn dur="500"/>
                        <p:tgtEl>
                          <p:spTgt spid="9"/>
                        </p:tgtEl>
                      </p:cBhvr>
                    </p:animEffect>
                  </p:childTnLst>
                  <p:subTnLst>
                    <p:animClr clrSpc="rgb" dir="cw">
                      <p:cBhvr override="childStyle">
                        <p:cTn dur="1" fill="hold" display="0" masterRel="nextClick" afterEffect="1"/>
                        <p:tgtEl>
                          <p:spTgt spid="9"/>
                        </p:tgtEl>
                        <p:attrNameLst>
                          <p:attrName>ppt_c</p:attrName>
                        </p:attrNameLst>
                      </p:cBhvr>
                      <p:to>
                        <a:srgbClr val="0B798F"/>
                      </p:to>
                    </p:animClr>
                  </p:subTnLst>
                </p:cTn>
              </p:par>
            </p:tnLst>
          </p:tmpl>
          <p:tmpl lvl="2">
            <p:tnLst>
              <p:par>
                <p:cTn presetID="10" presetClass="entr" presetSubtype="0" fill="hold" nodeType="clickEffect">
                  <p:stCondLst>
                    <p:cond delay="0"/>
                  </p:stCondLst>
                  <p:childTnLst>
                    <p:set>
                      <p:cBhvr>
                        <p:cTn dur="1" fill="hold">
                          <p:stCondLst>
                            <p:cond delay="0"/>
                          </p:stCondLst>
                        </p:cTn>
                        <p:tgtEl>
                          <p:spTgt spid="9"/>
                        </p:tgtEl>
                        <p:attrNameLst>
                          <p:attrName>style.visibility</p:attrName>
                        </p:attrNameLst>
                      </p:cBhvr>
                      <p:to>
                        <p:strVal val="visible"/>
                      </p:to>
                    </p:set>
                    <p:animEffect transition="in" filter="fade">
                      <p:cBhvr>
                        <p:cTn dur="500"/>
                        <p:tgtEl>
                          <p:spTgt spid="9"/>
                        </p:tgtEl>
                      </p:cBhvr>
                    </p:animEffect>
                  </p:childTnLst>
                </p:cTn>
              </p:par>
            </p:tnLst>
          </p:tmpl>
          <p:tmpl lvl="3">
            <p:tnLst>
              <p:par>
                <p:cTn presetID="10" presetClass="entr" presetSubtype="0" fill="hold" nodeType="clickEffect">
                  <p:stCondLst>
                    <p:cond delay="0"/>
                  </p:stCondLst>
                  <p:childTnLst>
                    <p:set>
                      <p:cBhvr>
                        <p:cTn dur="1" fill="hold">
                          <p:stCondLst>
                            <p:cond delay="0"/>
                          </p:stCondLst>
                        </p:cTn>
                        <p:tgtEl>
                          <p:spTgt spid="9"/>
                        </p:tgtEl>
                        <p:attrNameLst>
                          <p:attrName>style.visibility</p:attrName>
                        </p:attrNameLst>
                      </p:cBhvr>
                      <p:to>
                        <p:strVal val="visible"/>
                      </p:to>
                    </p:set>
                    <p:animEffect transition="in" filter="fade">
                      <p:cBhvr>
                        <p:cTn dur="500"/>
                        <p:tgtEl>
                          <p:spTgt spid="9"/>
                        </p:tgtEl>
                      </p:cBhvr>
                    </p:animEffect>
                  </p:childTnLst>
                  <p:subTnLst>
                    <p:animClr clrSpc="rgb" dir="cw">
                      <p:cBhvr override="childStyle">
                        <p:cTn dur="1" fill="hold" display="0" masterRel="nextClick" afterEffect="1"/>
                        <p:tgtEl>
                          <p:spTgt spid="9"/>
                        </p:tgtEl>
                        <p:attrNameLst>
                          <p:attrName>ppt_c</p:attrName>
                        </p:attrNameLst>
                      </p:cBhvr>
                      <p:to>
                        <a:srgbClr val="0B798F"/>
                      </p:to>
                    </p:animClr>
                  </p:subTnLst>
                </p:cTn>
              </p:par>
            </p:tnLst>
          </p:tmpl>
        </p:tmplLst>
      </p:bldP>
      <p:bldP spid="9" grpId="12" uiExpand="1" build="p" bldLvl="5">
        <p:tmplLst>
          <p:tmpl lvl="1">
            <p:tnLst>
              <p:par>
                <p:cTn presetID="10" presetClass="entr" presetSubtype="0" fill="hold" nodeType="clickEffect">
                  <p:stCondLst>
                    <p:cond delay="0"/>
                  </p:stCondLst>
                  <p:childTnLst>
                    <p:set>
                      <p:cBhvr>
                        <p:cTn dur="1" fill="hold">
                          <p:stCondLst>
                            <p:cond delay="0"/>
                          </p:stCondLst>
                        </p:cTn>
                        <p:tgtEl>
                          <p:spTgt spid="9"/>
                        </p:tgtEl>
                        <p:attrNameLst>
                          <p:attrName>style.visibility</p:attrName>
                        </p:attrNameLst>
                      </p:cBhvr>
                      <p:to>
                        <p:strVal val="visible"/>
                      </p:to>
                    </p:set>
                    <p:animEffect transition="in" filter="fade">
                      <p:cBhvr>
                        <p:cTn dur="500"/>
                        <p:tgtEl>
                          <p:spTgt spid="9"/>
                        </p:tgtEl>
                      </p:cBhvr>
                    </p:animEffect>
                  </p:childTnLst>
                  <p:subTnLst>
                    <p:animClr clrSpc="rgb" dir="cw">
                      <p:cBhvr override="childStyle">
                        <p:cTn dur="1" fill="hold" display="0" masterRel="nextClick" afterEffect="1"/>
                        <p:tgtEl>
                          <p:spTgt spid="9"/>
                        </p:tgtEl>
                        <p:attrNameLst>
                          <p:attrName>ppt_c</p:attrName>
                        </p:attrNameLst>
                      </p:cBhvr>
                      <p:to>
                        <a:srgbClr val="0B798F"/>
                      </p:to>
                    </p:animClr>
                  </p:subTnLst>
                </p:cTn>
              </p:par>
            </p:tnLst>
          </p:tmpl>
          <p:tmpl lvl="2">
            <p:tnLst>
              <p:par>
                <p:cTn presetID="10" presetClass="entr" presetSubtype="0" fill="hold" nodeType="clickEffect">
                  <p:stCondLst>
                    <p:cond delay="0"/>
                  </p:stCondLst>
                  <p:childTnLst>
                    <p:set>
                      <p:cBhvr>
                        <p:cTn dur="1" fill="hold">
                          <p:stCondLst>
                            <p:cond delay="0"/>
                          </p:stCondLst>
                        </p:cTn>
                        <p:tgtEl>
                          <p:spTgt spid="9"/>
                        </p:tgtEl>
                        <p:attrNameLst>
                          <p:attrName>style.visibility</p:attrName>
                        </p:attrNameLst>
                      </p:cBhvr>
                      <p:to>
                        <p:strVal val="visible"/>
                      </p:to>
                    </p:set>
                    <p:animEffect transition="in" filter="fade">
                      <p:cBhvr>
                        <p:cTn dur="500"/>
                        <p:tgtEl>
                          <p:spTgt spid="9"/>
                        </p:tgtEl>
                      </p:cBhvr>
                    </p:animEffect>
                  </p:childTnLst>
                </p:cTn>
              </p:par>
            </p:tnLst>
          </p:tmpl>
          <p:tmpl lvl="3">
            <p:tnLst>
              <p:par>
                <p:cTn presetID="10" presetClass="entr" presetSubtype="0" fill="hold" nodeType="clickEffect">
                  <p:stCondLst>
                    <p:cond delay="0"/>
                  </p:stCondLst>
                  <p:childTnLst>
                    <p:set>
                      <p:cBhvr>
                        <p:cTn dur="1" fill="hold">
                          <p:stCondLst>
                            <p:cond delay="0"/>
                          </p:stCondLst>
                        </p:cTn>
                        <p:tgtEl>
                          <p:spTgt spid="9"/>
                        </p:tgtEl>
                        <p:attrNameLst>
                          <p:attrName>style.visibility</p:attrName>
                        </p:attrNameLst>
                      </p:cBhvr>
                      <p:to>
                        <p:strVal val="visible"/>
                      </p:to>
                    </p:set>
                    <p:animEffect transition="in" filter="fade">
                      <p:cBhvr>
                        <p:cTn dur="500"/>
                        <p:tgtEl>
                          <p:spTgt spid="9"/>
                        </p:tgtEl>
                      </p:cBhvr>
                    </p:animEffect>
                  </p:childTnLst>
                  <p:subTnLst>
                    <p:animClr clrSpc="rgb" dir="cw">
                      <p:cBhvr override="childStyle">
                        <p:cTn dur="1" fill="hold" display="0" masterRel="nextClick" afterEffect="1"/>
                        <p:tgtEl>
                          <p:spTgt spid="9"/>
                        </p:tgtEl>
                        <p:attrNameLst>
                          <p:attrName>ppt_c</p:attrName>
                        </p:attrNameLst>
                      </p:cBhvr>
                      <p:to>
                        <a:srgbClr val="0B798F"/>
                      </p:to>
                    </p:animClr>
                  </p:subTnLst>
                </p:cTn>
              </p:par>
            </p:tnLst>
          </p:tmpl>
        </p:tmplLst>
      </p:bldP>
    </p:bldLst>
  </p:timing>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514350" indent="-514350" algn="l" defTabSz="914400" rtl="0" eaLnBrk="1" latinLnBrk="0" hangingPunct="1">
        <a:spcBef>
          <a:spcPct val="20000"/>
        </a:spcBef>
        <a:buFont typeface="+mj-lt"/>
        <a:buAutoNum type="arabicParenR"/>
        <a:defRPr sz="3200" kern="1200">
          <a:solidFill>
            <a:schemeClr val="tx1"/>
          </a:solidFill>
          <a:latin typeface="+mn-lt"/>
          <a:ea typeface="+mn-ea"/>
          <a:cs typeface="+mn-cs"/>
        </a:defRPr>
      </a:lvl1pPr>
      <a:lvl2pPr marL="971550" indent="-514350" algn="l" defTabSz="914400" rtl="0" eaLnBrk="1" latinLnBrk="0" hangingPunct="1">
        <a:spcBef>
          <a:spcPct val="20000"/>
        </a:spcBef>
        <a:buFont typeface="+mj-lt"/>
        <a:buAutoNum type="alphaLcParenR"/>
        <a:defRPr sz="2800" kern="1200">
          <a:solidFill>
            <a:schemeClr val="tx1"/>
          </a:solidFill>
          <a:latin typeface="+mn-lt"/>
          <a:ea typeface="+mn-ea"/>
          <a:cs typeface="+mn-cs"/>
        </a:defRPr>
      </a:lvl2pPr>
      <a:lvl3pPr marL="1428750" indent="-514350" algn="l" defTabSz="914400" rtl="0" eaLnBrk="1" latinLnBrk="0" hangingPunct="1">
        <a:spcBef>
          <a:spcPct val="20000"/>
        </a:spcBef>
        <a:buFont typeface="+mj-lt"/>
        <a:buAutoNum type="romanLcPeriod"/>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Wingdings" panose="05000000000000000000" pitchFamily="2" charset="2"/>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aphicFrame>
        <p:nvGraphicFramePr>
          <p:cNvPr id="7" name="Object 6" hidden="1"/>
          <p:cNvGraphicFramePr>
            <a:graphicFrameLocks noChangeAspect="1"/>
          </p:cNvGraphicFramePr>
          <p:nvPr userDrawn="1">
            <p:custDataLst>
              <p:tags r:id="rId8"/>
            </p:custDataLst>
            <p:extLst>
              <p:ext uri="{D42A27DB-BD31-4B8C-83A1-F6EECF244321}">
                <p14:modId xmlns:p14="http://schemas.microsoft.com/office/powerpoint/2010/main" val="2575633383"/>
              </p:ext>
            </p:extLst>
          </p:nvPr>
        </p:nvGraphicFramePr>
        <p:xfrm>
          <a:off x="2118" y="1589"/>
          <a:ext cx="2116" cy="1587"/>
        </p:xfrm>
        <a:graphic>
          <a:graphicData uri="http://schemas.openxmlformats.org/presentationml/2006/ole">
            <mc:AlternateContent xmlns:mc="http://schemas.openxmlformats.org/markup-compatibility/2006">
              <mc:Choice xmlns:v="urn:schemas-microsoft-com:vml" Requires="v">
                <p:oleObj name="think-cell Slide" r:id="rId9" imgW="216" imgH="216" progId="TCLayout.ActiveDocument.1">
                  <p:embed/>
                </p:oleObj>
              </mc:Choice>
              <mc:Fallback>
                <p:oleObj name="think-cell Slide" r:id="rId9" imgW="216" imgH="216" progId="TCLayout.ActiveDocument.1">
                  <p:embed/>
                  <p:pic>
                    <p:nvPicPr>
                      <p:cNvPr id="0" name=""/>
                      <p:cNvPicPr/>
                      <p:nvPr/>
                    </p:nvPicPr>
                    <p:blipFill>
                      <a:blip r:embed="rId10"/>
                      <a:stretch>
                        <a:fillRect/>
                      </a:stretch>
                    </p:blipFill>
                    <p:spPr>
                      <a:xfrm>
                        <a:off x="2118" y="1589"/>
                        <a:ext cx="2116" cy="1587"/>
                      </a:xfrm>
                      <a:prstGeom prst="rect">
                        <a:avLst/>
                      </a:prstGeom>
                    </p:spPr>
                  </p:pic>
                </p:oleObj>
              </mc:Fallback>
            </mc:AlternateContent>
          </a:graphicData>
        </a:graphic>
      </p:graphicFrame>
      <p:sp>
        <p:nvSpPr>
          <p:cNvPr id="2" name="Rectangle 1"/>
          <p:cNvSpPr/>
          <p:nvPr userDrawn="1"/>
        </p:nvSpPr>
        <p:spPr>
          <a:xfrm>
            <a:off x="0" y="0"/>
            <a:ext cx="12192000" cy="457200"/>
          </a:xfrm>
          <a:prstGeom prst="rect">
            <a:avLst/>
          </a:prstGeom>
          <a:solidFill>
            <a:srgbClr val="2A547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400" dirty="0">
                <a:solidFill>
                  <a:prstClr val="white"/>
                </a:solidFill>
              </a:rPr>
              <a:t>Pro Seniors, Inc. 							    www.ProSeniors.org</a:t>
            </a:r>
          </a:p>
        </p:txBody>
      </p:sp>
      <p:sp>
        <p:nvSpPr>
          <p:cNvPr id="5" name="Slide Number Placeholder 4"/>
          <p:cNvSpPr>
            <a:spLocks noGrp="1"/>
          </p:cNvSpPr>
          <p:nvPr>
            <p:ph type="sldNum" sz="quarter" idx="4"/>
          </p:nvPr>
        </p:nvSpPr>
        <p:spPr>
          <a:xfrm>
            <a:off x="9347200" y="6492876"/>
            <a:ext cx="2844800" cy="365125"/>
          </a:xfrm>
          <a:prstGeom prst="rect">
            <a:avLst/>
          </a:prstGeom>
        </p:spPr>
        <p:txBody>
          <a:bodyPr vert="horz" lIns="91440" tIns="45720" rIns="91440" bIns="45720" rtlCol="0" anchor="ctr"/>
          <a:lstStyle>
            <a:lvl1pPr algn="r">
              <a:defRPr sz="1400" b="1">
                <a:solidFill>
                  <a:schemeClr val="tx1"/>
                </a:solidFill>
              </a:defRPr>
            </a:lvl1pPr>
          </a:lstStyle>
          <a:p>
            <a:fld id="{612C9336-A718-4A9C-A61A-5379812194CD}" type="slidenum">
              <a:rPr lang="en-US" smtClean="0">
                <a:solidFill>
                  <a:prstClr val="black"/>
                </a:solidFill>
              </a:rPr>
              <a:pPr/>
              <a:t>‹#›</a:t>
            </a:fld>
            <a:endParaRPr lang="en-US" dirty="0">
              <a:solidFill>
                <a:prstClr val="black"/>
              </a:solidFill>
            </a:endParaRPr>
          </a:p>
        </p:txBody>
      </p:sp>
      <p:sp>
        <p:nvSpPr>
          <p:cNvPr id="10" name="Footer Placeholder 9"/>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solidFill>
                <a:prstClr val="black">
                  <a:tint val="75000"/>
                </a:prstClr>
              </a:solidFill>
            </a:endParaRPr>
          </a:p>
        </p:txBody>
      </p:sp>
      <p:sp>
        <p:nvSpPr>
          <p:cNvPr id="9" name="Rectangle 3"/>
          <p:cNvSpPr txBox="1">
            <a:spLocks noChangeArrowheads="1"/>
          </p:cNvSpPr>
          <p:nvPr userDrawn="1"/>
        </p:nvSpPr>
        <p:spPr>
          <a:xfrm>
            <a:off x="711200" y="1524000"/>
            <a:ext cx="10871200" cy="4953000"/>
          </a:xfrm>
          <a:prstGeom prst="rect">
            <a:avLst/>
          </a:prstGeom>
        </p:spPr>
        <p:txBody>
          <a:bodyPr/>
          <a:lstStyle>
            <a:lvl1pPr marL="342900" indent="-342900" algn="l" defTabSz="914400" rtl="0" eaLnBrk="1" latinLnBrk="0" hangingPunct="1">
              <a:lnSpc>
                <a:spcPct val="90000"/>
              </a:lnSpc>
              <a:spcBef>
                <a:spcPct val="20000"/>
              </a:spcBef>
              <a:buFont typeface="Arial" pitchFamily="34" charset="0"/>
              <a:buChar char="•"/>
              <a:defRPr sz="3200" kern="1200">
                <a:solidFill>
                  <a:schemeClr val="tx1"/>
                </a:solidFill>
                <a:latin typeface="+mn-lt"/>
                <a:ea typeface="+mn-ea"/>
                <a:cs typeface="+mn-cs"/>
              </a:defRPr>
            </a:lvl1pPr>
            <a:lvl2pPr marL="971550" marR="0" indent="-514350" algn="l" defTabSz="914400" rtl="0" eaLnBrk="1" fontAlgn="auto" latinLnBrk="0" hangingPunct="1">
              <a:lnSpc>
                <a:spcPct val="90000"/>
              </a:lnSpc>
              <a:spcBef>
                <a:spcPct val="20000"/>
              </a:spcBef>
              <a:spcAft>
                <a:spcPts val="0"/>
              </a:spcAft>
              <a:buClrTx/>
              <a:buSzTx/>
              <a:buFont typeface="+mj-lt"/>
              <a:buAutoNum type="alphaLcParenR"/>
              <a:tabLst/>
              <a:defRPr sz="2800" kern="1200" baseline="0">
                <a:solidFill>
                  <a:schemeClr val="tx1"/>
                </a:solidFill>
                <a:latin typeface="+mn-lt"/>
                <a:ea typeface="+mn-ea"/>
                <a:cs typeface="+mn-cs"/>
              </a:defRPr>
            </a:lvl2pPr>
            <a:lvl3pPr marL="914400" marR="0" indent="0" algn="l" defTabSz="914400" rtl="0" eaLnBrk="1" fontAlgn="auto" latinLnBrk="0" hangingPunct="1">
              <a:lnSpc>
                <a:spcPct val="90000"/>
              </a:lnSpc>
              <a:spcBef>
                <a:spcPct val="20000"/>
              </a:spcBef>
              <a:spcAft>
                <a:spcPts val="0"/>
              </a:spcAft>
              <a:buClrTx/>
              <a:buSzTx/>
              <a:buFont typeface="+mj-lt"/>
              <a:buNone/>
              <a:tabLst/>
              <a:defRPr sz="28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Clr>
                <a:srgbClr val="1F497D">
                  <a:lumMod val="75000"/>
                </a:srgbClr>
              </a:buClr>
              <a:buSzPct val="100000"/>
              <a:buFont typeface="Wingdings" panose="05000000000000000000" pitchFamily="2" charset="2"/>
              <a:buNone/>
            </a:pPr>
            <a:endParaRPr lang="en-US" sz="3200" dirty="0">
              <a:solidFill>
                <a:prstClr val="black"/>
              </a:solidFill>
            </a:endParaRPr>
          </a:p>
        </p:txBody>
      </p:sp>
    </p:spTree>
    <p:extLst>
      <p:ext uri="{BB962C8B-B14F-4D97-AF65-F5344CB8AC3E}">
        <p14:creationId xmlns:p14="http://schemas.microsoft.com/office/powerpoint/2010/main" val="2484042388"/>
      </p:ext>
    </p:extLst>
  </p:cSld>
  <p:clrMap bg1="lt1" tx1="dk1" bg2="lt2" tx2="dk2" accent1="accent1" accent2="accent2" accent3="accent3" accent4="accent4" accent5="accent5" accent6="accent6" hlink="hlink" folHlink="folHlink"/>
  <p:sldLayoutIdLst>
    <p:sldLayoutId id="2147483680" r:id="rId1"/>
    <p:sldLayoutId id="2147483681" r:id="rId2"/>
    <p:sldLayoutId id="2147483682" r:id="rId3"/>
    <p:sldLayoutId id="2147483683" r:id="rId4"/>
    <p:sldLayoutId id="2147483708" r:id="rId5"/>
    <p:sldLayoutId id="2147483709" r:id="rId6"/>
  </p:sldLayoutIdLs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nodePh="1">
                                  <p:stCondLst>
                                    <p:cond delay="0"/>
                                  </p:stCondLst>
                                  <p:endCondLst>
                                    <p:cond evt="begin" delay="0">
                                      <p:tn val="5"/>
                                    </p:cond>
                                  </p:endCondLst>
                                  <p:childTnLst>
                                    <p:set>
                                      <p:cBhvr>
                                        <p:cTn id="6" dur="1" fill="hold">
                                          <p:stCondLst>
                                            <p:cond delay="0"/>
                                          </p:stCondLst>
                                        </p:cTn>
                                        <p:tgtEl>
                                          <p:spTgt spid="9">
                                            <p:txEl>
                                              <p:pRg st="0" end="0"/>
                                            </p:txEl>
                                          </p:spTgt>
                                        </p:tgtEl>
                                        <p:attrNameLst>
                                          <p:attrName>style.visibility</p:attrName>
                                        </p:attrNameLst>
                                      </p:cBhvr>
                                      <p:to>
                                        <p:strVal val="visible"/>
                                      </p:to>
                                    </p:set>
                                    <p:animEffect transition="in" filter="fade">
                                      <p:cBhvr>
                                        <p:cTn id="7" dur="500"/>
                                        <p:tgtEl>
                                          <p:spTgt spid="9">
                                            <p:txEl>
                                              <p:pRg st="0" end="0"/>
                                            </p:txEl>
                                          </p:spTgt>
                                        </p:tgtEl>
                                      </p:cBhvr>
                                    </p:animEffect>
                                  </p:childTnLst>
                                  <p:subTnLst>
                                    <p:animClr clrSpc="rgb" dir="cw">
                                      <p:cBhvr override="childStyle">
                                        <p:cTn dur="1" fill="hold" display="0" masterRel="nextClick" afterEffect="1"/>
                                        <p:tgtEl>
                                          <p:spTgt spid="9">
                                            <p:txEl>
                                              <p:pRg st="0" end="0"/>
                                            </p:txEl>
                                          </p:spTgt>
                                        </p:tgtEl>
                                        <p:attrNameLst>
                                          <p:attrName>ppt_c</p:attrName>
                                        </p:attrNameLst>
                                      </p:cBhvr>
                                      <p:to>
                                        <a:srgbClr val="0B798F"/>
                                      </p:to>
                                    </p:animClr>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build="p" bldLvl="5">
        <p:tmplLst>
          <p:tmpl lvl="1">
            <p:tnLst>
              <p:par>
                <p:cTn presetID="10" presetClass="entr" presetSubtype="0" fill="hold" nodeType="clickEffect">
                  <p:stCondLst>
                    <p:cond delay="0"/>
                  </p:stCondLst>
                  <p:childTnLst>
                    <p:set>
                      <p:cBhvr>
                        <p:cTn dur="1" fill="hold">
                          <p:stCondLst>
                            <p:cond delay="0"/>
                          </p:stCondLst>
                        </p:cTn>
                        <p:tgtEl>
                          <p:spTgt spid="9"/>
                        </p:tgtEl>
                        <p:attrNameLst>
                          <p:attrName>style.visibility</p:attrName>
                        </p:attrNameLst>
                      </p:cBhvr>
                      <p:to>
                        <p:strVal val="visible"/>
                      </p:to>
                    </p:set>
                    <p:animEffect transition="in" filter="fade">
                      <p:cBhvr>
                        <p:cTn dur="500"/>
                        <p:tgtEl>
                          <p:spTgt spid="9"/>
                        </p:tgtEl>
                      </p:cBhvr>
                    </p:animEffect>
                  </p:childTnLst>
                  <p:subTnLst>
                    <p:animClr clrSpc="rgb" dir="cw">
                      <p:cBhvr override="childStyle">
                        <p:cTn dur="1" fill="hold" display="0" masterRel="nextClick" afterEffect="1"/>
                        <p:tgtEl>
                          <p:spTgt spid="9"/>
                        </p:tgtEl>
                        <p:attrNameLst>
                          <p:attrName>ppt_c</p:attrName>
                        </p:attrNameLst>
                      </p:cBhvr>
                      <p:to>
                        <a:srgbClr val="0B798F"/>
                      </p:to>
                    </p:animClr>
                  </p:subTnLst>
                </p:cTn>
              </p:par>
            </p:tnLst>
          </p:tmpl>
          <p:tmpl lvl="2">
            <p:tnLst>
              <p:par>
                <p:cTn presetID="10" presetClass="entr" presetSubtype="0" fill="hold" nodeType="clickEffect">
                  <p:stCondLst>
                    <p:cond delay="0"/>
                  </p:stCondLst>
                  <p:childTnLst>
                    <p:set>
                      <p:cBhvr>
                        <p:cTn dur="1" fill="hold">
                          <p:stCondLst>
                            <p:cond delay="0"/>
                          </p:stCondLst>
                        </p:cTn>
                        <p:tgtEl>
                          <p:spTgt spid="9"/>
                        </p:tgtEl>
                        <p:attrNameLst>
                          <p:attrName>style.visibility</p:attrName>
                        </p:attrNameLst>
                      </p:cBhvr>
                      <p:to>
                        <p:strVal val="visible"/>
                      </p:to>
                    </p:set>
                    <p:animEffect transition="in" filter="fade">
                      <p:cBhvr>
                        <p:cTn dur="500"/>
                        <p:tgtEl>
                          <p:spTgt spid="9"/>
                        </p:tgtEl>
                      </p:cBhvr>
                    </p:animEffect>
                  </p:childTnLst>
                </p:cTn>
              </p:par>
            </p:tnLst>
          </p:tmpl>
          <p:tmpl lvl="3">
            <p:tnLst>
              <p:par>
                <p:cTn presetID="10" presetClass="entr" presetSubtype="0" fill="hold" nodeType="clickEffect">
                  <p:stCondLst>
                    <p:cond delay="0"/>
                  </p:stCondLst>
                  <p:childTnLst>
                    <p:set>
                      <p:cBhvr>
                        <p:cTn dur="1" fill="hold">
                          <p:stCondLst>
                            <p:cond delay="0"/>
                          </p:stCondLst>
                        </p:cTn>
                        <p:tgtEl>
                          <p:spTgt spid="9"/>
                        </p:tgtEl>
                        <p:attrNameLst>
                          <p:attrName>style.visibility</p:attrName>
                        </p:attrNameLst>
                      </p:cBhvr>
                      <p:to>
                        <p:strVal val="visible"/>
                      </p:to>
                    </p:set>
                    <p:animEffect transition="in" filter="fade">
                      <p:cBhvr>
                        <p:cTn dur="500"/>
                        <p:tgtEl>
                          <p:spTgt spid="9"/>
                        </p:tgtEl>
                      </p:cBhvr>
                    </p:animEffect>
                  </p:childTnLst>
                  <p:subTnLst>
                    <p:animClr clrSpc="rgb" dir="cw">
                      <p:cBhvr override="childStyle">
                        <p:cTn dur="1" fill="hold" display="0" masterRel="nextClick" afterEffect="1"/>
                        <p:tgtEl>
                          <p:spTgt spid="9"/>
                        </p:tgtEl>
                        <p:attrNameLst>
                          <p:attrName>ppt_c</p:attrName>
                        </p:attrNameLst>
                      </p:cBhvr>
                      <p:to>
                        <a:srgbClr val="0B798F"/>
                      </p:to>
                    </p:animClr>
                  </p:subTnLst>
                </p:cTn>
              </p:par>
            </p:tnLst>
          </p:tmpl>
        </p:tmplLst>
      </p:bldP>
      <p:bldP spid="9" grpId="1" build="p" bldLvl="5">
        <p:tmplLst>
          <p:tmpl lvl="1">
            <p:tnLst>
              <p:par>
                <p:cTn presetID="10" presetClass="entr" presetSubtype="0" fill="hold" nodeType="clickEffect">
                  <p:stCondLst>
                    <p:cond delay="0"/>
                  </p:stCondLst>
                  <p:childTnLst>
                    <p:set>
                      <p:cBhvr>
                        <p:cTn dur="1" fill="hold">
                          <p:stCondLst>
                            <p:cond delay="0"/>
                          </p:stCondLst>
                        </p:cTn>
                        <p:tgtEl>
                          <p:spTgt spid="9"/>
                        </p:tgtEl>
                        <p:attrNameLst>
                          <p:attrName>style.visibility</p:attrName>
                        </p:attrNameLst>
                      </p:cBhvr>
                      <p:to>
                        <p:strVal val="visible"/>
                      </p:to>
                    </p:set>
                    <p:animEffect transition="in" filter="fade">
                      <p:cBhvr>
                        <p:cTn dur="500"/>
                        <p:tgtEl>
                          <p:spTgt spid="9"/>
                        </p:tgtEl>
                      </p:cBhvr>
                    </p:animEffect>
                  </p:childTnLst>
                  <p:subTnLst>
                    <p:animClr clrSpc="rgb" dir="cw">
                      <p:cBhvr override="childStyle">
                        <p:cTn dur="1" fill="hold" display="0" masterRel="nextClick" afterEffect="1"/>
                        <p:tgtEl>
                          <p:spTgt spid="9"/>
                        </p:tgtEl>
                        <p:attrNameLst>
                          <p:attrName>ppt_c</p:attrName>
                        </p:attrNameLst>
                      </p:cBhvr>
                      <p:to>
                        <a:srgbClr val="0B798F"/>
                      </p:to>
                    </p:animClr>
                  </p:subTnLst>
                </p:cTn>
              </p:par>
            </p:tnLst>
          </p:tmpl>
          <p:tmpl lvl="2">
            <p:tnLst>
              <p:par>
                <p:cTn presetID="10" presetClass="entr" presetSubtype="0" fill="hold" nodeType="clickEffect">
                  <p:stCondLst>
                    <p:cond delay="0"/>
                  </p:stCondLst>
                  <p:childTnLst>
                    <p:set>
                      <p:cBhvr>
                        <p:cTn dur="1" fill="hold">
                          <p:stCondLst>
                            <p:cond delay="0"/>
                          </p:stCondLst>
                        </p:cTn>
                        <p:tgtEl>
                          <p:spTgt spid="9"/>
                        </p:tgtEl>
                        <p:attrNameLst>
                          <p:attrName>style.visibility</p:attrName>
                        </p:attrNameLst>
                      </p:cBhvr>
                      <p:to>
                        <p:strVal val="visible"/>
                      </p:to>
                    </p:set>
                    <p:animEffect transition="in" filter="fade">
                      <p:cBhvr>
                        <p:cTn dur="500"/>
                        <p:tgtEl>
                          <p:spTgt spid="9"/>
                        </p:tgtEl>
                      </p:cBhvr>
                    </p:animEffect>
                  </p:childTnLst>
                </p:cTn>
              </p:par>
            </p:tnLst>
          </p:tmpl>
          <p:tmpl lvl="3">
            <p:tnLst>
              <p:par>
                <p:cTn presetID="10" presetClass="entr" presetSubtype="0" fill="hold" nodeType="clickEffect">
                  <p:stCondLst>
                    <p:cond delay="0"/>
                  </p:stCondLst>
                  <p:childTnLst>
                    <p:set>
                      <p:cBhvr>
                        <p:cTn dur="1" fill="hold">
                          <p:stCondLst>
                            <p:cond delay="0"/>
                          </p:stCondLst>
                        </p:cTn>
                        <p:tgtEl>
                          <p:spTgt spid="9"/>
                        </p:tgtEl>
                        <p:attrNameLst>
                          <p:attrName>style.visibility</p:attrName>
                        </p:attrNameLst>
                      </p:cBhvr>
                      <p:to>
                        <p:strVal val="visible"/>
                      </p:to>
                    </p:set>
                    <p:animEffect transition="in" filter="fade">
                      <p:cBhvr>
                        <p:cTn dur="500"/>
                        <p:tgtEl>
                          <p:spTgt spid="9"/>
                        </p:tgtEl>
                      </p:cBhvr>
                    </p:animEffect>
                  </p:childTnLst>
                  <p:subTnLst>
                    <p:animClr clrSpc="rgb" dir="cw">
                      <p:cBhvr override="childStyle">
                        <p:cTn dur="1" fill="hold" display="0" masterRel="nextClick" afterEffect="1"/>
                        <p:tgtEl>
                          <p:spTgt spid="9"/>
                        </p:tgtEl>
                        <p:attrNameLst>
                          <p:attrName>ppt_c</p:attrName>
                        </p:attrNameLst>
                      </p:cBhvr>
                      <p:to>
                        <a:srgbClr val="0B798F"/>
                      </p:to>
                    </p:animClr>
                  </p:subTnLst>
                </p:cTn>
              </p:par>
            </p:tnLst>
          </p:tmpl>
        </p:tmplLst>
      </p:bldP>
      <p:bldP spid="9" grpId="2" build="p" bldLvl="5">
        <p:tmplLst>
          <p:tmpl lvl="1">
            <p:tnLst>
              <p:par>
                <p:cTn presetID="10" presetClass="entr" presetSubtype="0" fill="hold" nodeType="clickEffect">
                  <p:stCondLst>
                    <p:cond delay="0"/>
                  </p:stCondLst>
                  <p:childTnLst>
                    <p:set>
                      <p:cBhvr>
                        <p:cTn dur="1" fill="hold">
                          <p:stCondLst>
                            <p:cond delay="0"/>
                          </p:stCondLst>
                        </p:cTn>
                        <p:tgtEl>
                          <p:spTgt spid="9"/>
                        </p:tgtEl>
                        <p:attrNameLst>
                          <p:attrName>style.visibility</p:attrName>
                        </p:attrNameLst>
                      </p:cBhvr>
                      <p:to>
                        <p:strVal val="visible"/>
                      </p:to>
                    </p:set>
                    <p:animEffect transition="in" filter="fade">
                      <p:cBhvr>
                        <p:cTn dur="500"/>
                        <p:tgtEl>
                          <p:spTgt spid="9"/>
                        </p:tgtEl>
                      </p:cBhvr>
                    </p:animEffect>
                  </p:childTnLst>
                  <p:subTnLst>
                    <p:animClr clrSpc="rgb" dir="cw">
                      <p:cBhvr override="childStyle">
                        <p:cTn dur="1" fill="hold" display="0" masterRel="nextClick" afterEffect="1"/>
                        <p:tgtEl>
                          <p:spTgt spid="9"/>
                        </p:tgtEl>
                        <p:attrNameLst>
                          <p:attrName>ppt_c</p:attrName>
                        </p:attrNameLst>
                      </p:cBhvr>
                      <p:to>
                        <a:srgbClr val="0B798F"/>
                      </p:to>
                    </p:animClr>
                  </p:subTnLst>
                </p:cTn>
              </p:par>
            </p:tnLst>
          </p:tmpl>
          <p:tmpl lvl="2">
            <p:tnLst>
              <p:par>
                <p:cTn presetID="10" presetClass="entr" presetSubtype="0" fill="hold" nodeType="clickEffect">
                  <p:stCondLst>
                    <p:cond delay="0"/>
                  </p:stCondLst>
                  <p:childTnLst>
                    <p:set>
                      <p:cBhvr>
                        <p:cTn dur="1" fill="hold">
                          <p:stCondLst>
                            <p:cond delay="0"/>
                          </p:stCondLst>
                        </p:cTn>
                        <p:tgtEl>
                          <p:spTgt spid="9"/>
                        </p:tgtEl>
                        <p:attrNameLst>
                          <p:attrName>style.visibility</p:attrName>
                        </p:attrNameLst>
                      </p:cBhvr>
                      <p:to>
                        <p:strVal val="visible"/>
                      </p:to>
                    </p:set>
                    <p:animEffect transition="in" filter="fade">
                      <p:cBhvr>
                        <p:cTn dur="500"/>
                        <p:tgtEl>
                          <p:spTgt spid="9"/>
                        </p:tgtEl>
                      </p:cBhvr>
                    </p:animEffect>
                  </p:childTnLst>
                </p:cTn>
              </p:par>
            </p:tnLst>
          </p:tmpl>
          <p:tmpl lvl="3">
            <p:tnLst>
              <p:par>
                <p:cTn presetID="10" presetClass="entr" presetSubtype="0" fill="hold" nodeType="clickEffect">
                  <p:stCondLst>
                    <p:cond delay="0"/>
                  </p:stCondLst>
                  <p:childTnLst>
                    <p:set>
                      <p:cBhvr>
                        <p:cTn dur="1" fill="hold">
                          <p:stCondLst>
                            <p:cond delay="0"/>
                          </p:stCondLst>
                        </p:cTn>
                        <p:tgtEl>
                          <p:spTgt spid="9"/>
                        </p:tgtEl>
                        <p:attrNameLst>
                          <p:attrName>style.visibility</p:attrName>
                        </p:attrNameLst>
                      </p:cBhvr>
                      <p:to>
                        <p:strVal val="visible"/>
                      </p:to>
                    </p:set>
                    <p:animEffect transition="in" filter="fade">
                      <p:cBhvr>
                        <p:cTn dur="500"/>
                        <p:tgtEl>
                          <p:spTgt spid="9"/>
                        </p:tgtEl>
                      </p:cBhvr>
                    </p:animEffect>
                  </p:childTnLst>
                  <p:subTnLst>
                    <p:animClr clrSpc="rgb" dir="cw">
                      <p:cBhvr override="childStyle">
                        <p:cTn dur="1" fill="hold" display="0" masterRel="nextClick" afterEffect="1"/>
                        <p:tgtEl>
                          <p:spTgt spid="9"/>
                        </p:tgtEl>
                        <p:attrNameLst>
                          <p:attrName>ppt_c</p:attrName>
                        </p:attrNameLst>
                      </p:cBhvr>
                      <p:to>
                        <a:srgbClr val="0B798F"/>
                      </p:to>
                    </p:animClr>
                  </p:subTnLst>
                </p:cTn>
              </p:par>
            </p:tnLst>
          </p:tmpl>
        </p:tmplLst>
      </p:bldP>
      <p:bldP spid="9" grpId="3" build="p" bldLvl="5">
        <p:tmplLst>
          <p:tmpl lvl="1">
            <p:tnLst>
              <p:par>
                <p:cTn presetID="10" presetClass="entr" presetSubtype="0" fill="hold" nodeType="clickEffect">
                  <p:stCondLst>
                    <p:cond delay="0"/>
                  </p:stCondLst>
                  <p:childTnLst>
                    <p:set>
                      <p:cBhvr>
                        <p:cTn dur="1" fill="hold">
                          <p:stCondLst>
                            <p:cond delay="0"/>
                          </p:stCondLst>
                        </p:cTn>
                        <p:tgtEl>
                          <p:spTgt spid="9"/>
                        </p:tgtEl>
                        <p:attrNameLst>
                          <p:attrName>style.visibility</p:attrName>
                        </p:attrNameLst>
                      </p:cBhvr>
                      <p:to>
                        <p:strVal val="visible"/>
                      </p:to>
                    </p:set>
                    <p:animEffect transition="in" filter="fade">
                      <p:cBhvr>
                        <p:cTn dur="500"/>
                        <p:tgtEl>
                          <p:spTgt spid="9"/>
                        </p:tgtEl>
                      </p:cBhvr>
                    </p:animEffect>
                  </p:childTnLst>
                  <p:subTnLst>
                    <p:animClr clrSpc="rgb" dir="cw">
                      <p:cBhvr override="childStyle">
                        <p:cTn dur="1" fill="hold" display="0" masterRel="nextClick" afterEffect="1"/>
                        <p:tgtEl>
                          <p:spTgt spid="9"/>
                        </p:tgtEl>
                        <p:attrNameLst>
                          <p:attrName>ppt_c</p:attrName>
                        </p:attrNameLst>
                      </p:cBhvr>
                      <p:to>
                        <a:srgbClr val="0B798F"/>
                      </p:to>
                    </p:animClr>
                  </p:subTnLst>
                </p:cTn>
              </p:par>
            </p:tnLst>
          </p:tmpl>
          <p:tmpl lvl="2">
            <p:tnLst>
              <p:par>
                <p:cTn presetID="10" presetClass="entr" presetSubtype="0" fill="hold" nodeType="clickEffect">
                  <p:stCondLst>
                    <p:cond delay="0"/>
                  </p:stCondLst>
                  <p:childTnLst>
                    <p:set>
                      <p:cBhvr>
                        <p:cTn dur="1" fill="hold">
                          <p:stCondLst>
                            <p:cond delay="0"/>
                          </p:stCondLst>
                        </p:cTn>
                        <p:tgtEl>
                          <p:spTgt spid="9"/>
                        </p:tgtEl>
                        <p:attrNameLst>
                          <p:attrName>style.visibility</p:attrName>
                        </p:attrNameLst>
                      </p:cBhvr>
                      <p:to>
                        <p:strVal val="visible"/>
                      </p:to>
                    </p:set>
                    <p:animEffect transition="in" filter="fade">
                      <p:cBhvr>
                        <p:cTn dur="500"/>
                        <p:tgtEl>
                          <p:spTgt spid="9"/>
                        </p:tgtEl>
                      </p:cBhvr>
                    </p:animEffect>
                  </p:childTnLst>
                </p:cTn>
              </p:par>
            </p:tnLst>
          </p:tmpl>
          <p:tmpl lvl="3">
            <p:tnLst>
              <p:par>
                <p:cTn presetID="10" presetClass="entr" presetSubtype="0" fill="hold" nodeType="clickEffect">
                  <p:stCondLst>
                    <p:cond delay="0"/>
                  </p:stCondLst>
                  <p:childTnLst>
                    <p:set>
                      <p:cBhvr>
                        <p:cTn dur="1" fill="hold">
                          <p:stCondLst>
                            <p:cond delay="0"/>
                          </p:stCondLst>
                        </p:cTn>
                        <p:tgtEl>
                          <p:spTgt spid="9"/>
                        </p:tgtEl>
                        <p:attrNameLst>
                          <p:attrName>style.visibility</p:attrName>
                        </p:attrNameLst>
                      </p:cBhvr>
                      <p:to>
                        <p:strVal val="visible"/>
                      </p:to>
                    </p:set>
                    <p:animEffect transition="in" filter="fade">
                      <p:cBhvr>
                        <p:cTn dur="500"/>
                        <p:tgtEl>
                          <p:spTgt spid="9"/>
                        </p:tgtEl>
                      </p:cBhvr>
                    </p:animEffect>
                  </p:childTnLst>
                  <p:subTnLst>
                    <p:animClr clrSpc="rgb" dir="cw">
                      <p:cBhvr override="childStyle">
                        <p:cTn dur="1" fill="hold" display="0" masterRel="nextClick" afterEffect="1"/>
                        <p:tgtEl>
                          <p:spTgt spid="9"/>
                        </p:tgtEl>
                        <p:attrNameLst>
                          <p:attrName>ppt_c</p:attrName>
                        </p:attrNameLst>
                      </p:cBhvr>
                      <p:to>
                        <a:srgbClr val="0B798F"/>
                      </p:to>
                    </p:animClr>
                  </p:subTnLst>
                </p:cTn>
              </p:par>
            </p:tnLst>
          </p:tmpl>
        </p:tmplLst>
      </p:bldP>
      <p:bldP spid="9" grpId="4" build="p" bldLvl="5">
        <p:tmplLst>
          <p:tmpl lvl="1">
            <p:tnLst>
              <p:par>
                <p:cTn presetID="10" presetClass="entr" presetSubtype="0" fill="hold" nodeType="clickEffect">
                  <p:stCondLst>
                    <p:cond delay="0"/>
                  </p:stCondLst>
                  <p:childTnLst>
                    <p:set>
                      <p:cBhvr>
                        <p:cTn dur="1" fill="hold">
                          <p:stCondLst>
                            <p:cond delay="0"/>
                          </p:stCondLst>
                        </p:cTn>
                        <p:tgtEl>
                          <p:spTgt spid="9"/>
                        </p:tgtEl>
                        <p:attrNameLst>
                          <p:attrName>style.visibility</p:attrName>
                        </p:attrNameLst>
                      </p:cBhvr>
                      <p:to>
                        <p:strVal val="visible"/>
                      </p:to>
                    </p:set>
                    <p:animEffect transition="in" filter="fade">
                      <p:cBhvr>
                        <p:cTn dur="500"/>
                        <p:tgtEl>
                          <p:spTgt spid="9"/>
                        </p:tgtEl>
                      </p:cBhvr>
                    </p:animEffect>
                  </p:childTnLst>
                  <p:subTnLst>
                    <p:animClr clrSpc="rgb" dir="cw">
                      <p:cBhvr override="childStyle">
                        <p:cTn dur="1" fill="hold" display="0" masterRel="nextClick" afterEffect="1"/>
                        <p:tgtEl>
                          <p:spTgt spid="9"/>
                        </p:tgtEl>
                        <p:attrNameLst>
                          <p:attrName>ppt_c</p:attrName>
                        </p:attrNameLst>
                      </p:cBhvr>
                      <p:to>
                        <a:srgbClr val="0B798F"/>
                      </p:to>
                    </p:animClr>
                  </p:subTnLst>
                </p:cTn>
              </p:par>
            </p:tnLst>
          </p:tmpl>
          <p:tmpl lvl="2">
            <p:tnLst>
              <p:par>
                <p:cTn presetID="10" presetClass="entr" presetSubtype="0" fill="hold" nodeType="clickEffect">
                  <p:stCondLst>
                    <p:cond delay="0"/>
                  </p:stCondLst>
                  <p:childTnLst>
                    <p:set>
                      <p:cBhvr>
                        <p:cTn dur="1" fill="hold">
                          <p:stCondLst>
                            <p:cond delay="0"/>
                          </p:stCondLst>
                        </p:cTn>
                        <p:tgtEl>
                          <p:spTgt spid="9"/>
                        </p:tgtEl>
                        <p:attrNameLst>
                          <p:attrName>style.visibility</p:attrName>
                        </p:attrNameLst>
                      </p:cBhvr>
                      <p:to>
                        <p:strVal val="visible"/>
                      </p:to>
                    </p:set>
                    <p:animEffect transition="in" filter="fade">
                      <p:cBhvr>
                        <p:cTn dur="500"/>
                        <p:tgtEl>
                          <p:spTgt spid="9"/>
                        </p:tgtEl>
                      </p:cBhvr>
                    </p:animEffect>
                  </p:childTnLst>
                </p:cTn>
              </p:par>
            </p:tnLst>
          </p:tmpl>
          <p:tmpl lvl="3">
            <p:tnLst>
              <p:par>
                <p:cTn presetID="10" presetClass="entr" presetSubtype="0" fill="hold" nodeType="clickEffect">
                  <p:stCondLst>
                    <p:cond delay="0"/>
                  </p:stCondLst>
                  <p:childTnLst>
                    <p:set>
                      <p:cBhvr>
                        <p:cTn dur="1" fill="hold">
                          <p:stCondLst>
                            <p:cond delay="0"/>
                          </p:stCondLst>
                        </p:cTn>
                        <p:tgtEl>
                          <p:spTgt spid="9"/>
                        </p:tgtEl>
                        <p:attrNameLst>
                          <p:attrName>style.visibility</p:attrName>
                        </p:attrNameLst>
                      </p:cBhvr>
                      <p:to>
                        <p:strVal val="visible"/>
                      </p:to>
                    </p:set>
                    <p:animEffect transition="in" filter="fade">
                      <p:cBhvr>
                        <p:cTn dur="500"/>
                        <p:tgtEl>
                          <p:spTgt spid="9"/>
                        </p:tgtEl>
                      </p:cBhvr>
                    </p:animEffect>
                  </p:childTnLst>
                  <p:subTnLst>
                    <p:animClr clrSpc="rgb" dir="cw">
                      <p:cBhvr override="childStyle">
                        <p:cTn dur="1" fill="hold" display="0" masterRel="nextClick" afterEffect="1"/>
                        <p:tgtEl>
                          <p:spTgt spid="9"/>
                        </p:tgtEl>
                        <p:attrNameLst>
                          <p:attrName>ppt_c</p:attrName>
                        </p:attrNameLst>
                      </p:cBhvr>
                      <p:to>
                        <a:srgbClr val="0B798F"/>
                      </p:to>
                    </p:animClr>
                  </p:subTnLst>
                </p:cTn>
              </p:par>
            </p:tnLst>
          </p:tmpl>
        </p:tmplLst>
      </p:bldP>
      <p:bldP spid="9" grpId="5" build="p" bldLvl="5">
        <p:tmplLst>
          <p:tmpl lvl="1">
            <p:tnLst>
              <p:par>
                <p:cTn presetID="10" presetClass="entr" presetSubtype="0" fill="hold" nodeType="clickEffect">
                  <p:stCondLst>
                    <p:cond delay="0"/>
                  </p:stCondLst>
                  <p:childTnLst>
                    <p:set>
                      <p:cBhvr>
                        <p:cTn dur="1" fill="hold">
                          <p:stCondLst>
                            <p:cond delay="0"/>
                          </p:stCondLst>
                        </p:cTn>
                        <p:tgtEl>
                          <p:spTgt spid="9"/>
                        </p:tgtEl>
                        <p:attrNameLst>
                          <p:attrName>style.visibility</p:attrName>
                        </p:attrNameLst>
                      </p:cBhvr>
                      <p:to>
                        <p:strVal val="visible"/>
                      </p:to>
                    </p:set>
                    <p:animEffect transition="in" filter="fade">
                      <p:cBhvr>
                        <p:cTn dur="500"/>
                        <p:tgtEl>
                          <p:spTgt spid="9"/>
                        </p:tgtEl>
                      </p:cBhvr>
                    </p:animEffect>
                  </p:childTnLst>
                  <p:subTnLst>
                    <p:animClr clrSpc="rgb" dir="cw">
                      <p:cBhvr override="childStyle">
                        <p:cTn dur="1" fill="hold" display="0" masterRel="nextClick" afterEffect="1"/>
                        <p:tgtEl>
                          <p:spTgt spid="9"/>
                        </p:tgtEl>
                        <p:attrNameLst>
                          <p:attrName>ppt_c</p:attrName>
                        </p:attrNameLst>
                      </p:cBhvr>
                      <p:to>
                        <a:srgbClr val="0B798F"/>
                      </p:to>
                    </p:animClr>
                  </p:subTnLst>
                </p:cTn>
              </p:par>
            </p:tnLst>
          </p:tmpl>
          <p:tmpl lvl="2">
            <p:tnLst>
              <p:par>
                <p:cTn presetID="10" presetClass="entr" presetSubtype="0" fill="hold" nodeType="clickEffect">
                  <p:stCondLst>
                    <p:cond delay="0"/>
                  </p:stCondLst>
                  <p:childTnLst>
                    <p:set>
                      <p:cBhvr>
                        <p:cTn dur="1" fill="hold">
                          <p:stCondLst>
                            <p:cond delay="0"/>
                          </p:stCondLst>
                        </p:cTn>
                        <p:tgtEl>
                          <p:spTgt spid="9"/>
                        </p:tgtEl>
                        <p:attrNameLst>
                          <p:attrName>style.visibility</p:attrName>
                        </p:attrNameLst>
                      </p:cBhvr>
                      <p:to>
                        <p:strVal val="visible"/>
                      </p:to>
                    </p:set>
                    <p:animEffect transition="in" filter="fade">
                      <p:cBhvr>
                        <p:cTn dur="500"/>
                        <p:tgtEl>
                          <p:spTgt spid="9"/>
                        </p:tgtEl>
                      </p:cBhvr>
                    </p:animEffect>
                  </p:childTnLst>
                </p:cTn>
              </p:par>
            </p:tnLst>
          </p:tmpl>
          <p:tmpl lvl="3">
            <p:tnLst>
              <p:par>
                <p:cTn presetID="10" presetClass="entr" presetSubtype="0" fill="hold" nodeType="clickEffect">
                  <p:stCondLst>
                    <p:cond delay="0"/>
                  </p:stCondLst>
                  <p:childTnLst>
                    <p:set>
                      <p:cBhvr>
                        <p:cTn dur="1" fill="hold">
                          <p:stCondLst>
                            <p:cond delay="0"/>
                          </p:stCondLst>
                        </p:cTn>
                        <p:tgtEl>
                          <p:spTgt spid="9"/>
                        </p:tgtEl>
                        <p:attrNameLst>
                          <p:attrName>style.visibility</p:attrName>
                        </p:attrNameLst>
                      </p:cBhvr>
                      <p:to>
                        <p:strVal val="visible"/>
                      </p:to>
                    </p:set>
                    <p:animEffect transition="in" filter="fade">
                      <p:cBhvr>
                        <p:cTn dur="500"/>
                        <p:tgtEl>
                          <p:spTgt spid="9"/>
                        </p:tgtEl>
                      </p:cBhvr>
                    </p:animEffect>
                  </p:childTnLst>
                  <p:subTnLst>
                    <p:animClr clrSpc="rgb" dir="cw">
                      <p:cBhvr override="childStyle">
                        <p:cTn dur="1" fill="hold" display="0" masterRel="nextClick" afterEffect="1"/>
                        <p:tgtEl>
                          <p:spTgt spid="9"/>
                        </p:tgtEl>
                        <p:attrNameLst>
                          <p:attrName>ppt_c</p:attrName>
                        </p:attrNameLst>
                      </p:cBhvr>
                      <p:to>
                        <a:srgbClr val="0B798F"/>
                      </p:to>
                    </p:animClr>
                  </p:subTnLst>
                </p:cTn>
              </p:par>
            </p:tnLst>
          </p:tmpl>
        </p:tmplLst>
      </p:bldP>
      <p:bldP spid="9" grpId="6" build="p" bldLvl="5">
        <p:tmplLst>
          <p:tmpl lvl="1">
            <p:tnLst>
              <p:par>
                <p:cTn presetID="10" presetClass="entr" presetSubtype="0" fill="hold" nodeType="clickEffect">
                  <p:stCondLst>
                    <p:cond delay="0"/>
                  </p:stCondLst>
                  <p:childTnLst>
                    <p:set>
                      <p:cBhvr>
                        <p:cTn dur="1" fill="hold">
                          <p:stCondLst>
                            <p:cond delay="0"/>
                          </p:stCondLst>
                        </p:cTn>
                        <p:tgtEl>
                          <p:spTgt spid="9"/>
                        </p:tgtEl>
                        <p:attrNameLst>
                          <p:attrName>style.visibility</p:attrName>
                        </p:attrNameLst>
                      </p:cBhvr>
                      <p:to>
                        <p:strVal val="visible"/>
                      </p:to>
                    </p:set>
                    <p:animEffect transition="in" filter="fade">
                      <p:cBhvr>
                        <p:cTn dur="500"/>
                        <p:tgtEl>
                          <p:spTgt spid="9"/>
                        </p:tgtEl>
                      </p:cBhvr>
                    </p:animEffect>
                  </p:childTnLst>
                  <p:subTnLst>
                    <p:animClr clrSpc="rgb" dir="cw">
                      <p:cBhvr override="childStyle">
                        <p:cTn dur="1" fill="hold" display="0" masterRel="nextClick" afterEffect="1"/>
                        <p:tgtEl>
                          <p:spTgt spid="9"/>
                        </p:tgtEl>
                        <p:attrNameLst>
                          <p:attrName>ppt_c</p:attrName>
                        </p:attrNameLst>
                      </p:cBhvr>
                      <p:to>
                        <a:srgbClr val="0B798F"/>
                      </p:to>
                    </p:animClr>
                  </p:subTnLst>
                </p:cTn>
              </p:par>
            </p:tnLst>
          </p:tmpl>
          <p:tmpl lvl="2">
            <p:tnLst>
              <p:par>
                <p:cTn presetID="10" presetClass="entr" presetSubtype="0" fill="hold" nodeType="clickEffect">
                  <p:stCondLst>
                    <p:cond delay="0"/>
                  </p:stCondLst>
                  <p:childTnLst>
                    <p:set>
                      <p:cBhvr>
                        <p:cTn dur="1" fill="hold">
                          <p:stCondLst>
                            <p:cond delay="0"/>
                          </p:stCondLst>
                        </p:cTn>
                        <p:tgtEl>
                          <p:spTgt spid="9"/>
                        </p:tgtEl>
                        <p:attrNameLst>
                          <p:attrName>style.visibility</p:attrName>
                        </p:attrNameLst>
                      </p:cBhvr>
                      <p:to>
                        <p:strVal val="visible"/>
                      </p:to>
                    </p:set>
                    <p:animEffect transition="in" filter="fade">
                      <p:cBhvr>
                        <p:cTn dur="500"/>
                        <p:tgtEl>
                          <p:spTgt spid="9"/>
                        </p:tgtEl>
                      </p:cBhvr>
                    </p:animEffect>
                  </p:childTnLst>
                </p:cTn>
              </p:par>
            </p:tnLst>
          </p:tmpl>
          <p:tmpl lvl="3">
            <p:tnLst>
              <p:par>
                <p:cTn presetID="10" presetClass="entr" presetSubtype="0" fill="hold" nodeType="clickEffect">
                  <p:stCondLst>
                    <p:cond delay="0"/>
                  </p:stCondLst>
                  <p:childTnLst>
                    <p:set>
                      <p:cBhvr>
                        <p:cTn dur="1" fill="hold">
                          <p:stCondLst>
                            <p:cond delay="0"/>
                          </p:stCondLst>
                        </p:cTn>
                        <p:tgtEl>
                          <p:spTgt spid="9"/>
                        </p:tgtEl>
                        <p:attrNameLst>
                          <p:attrName>style.visibility</p:attrName>
                        </p:attrNameLst>
                      </p:cBhvr>
                      <p:to>
                        <p:strVal val="visible"/>
                      </p:to>
                    </p:set>
                    <p:animEffect transition="in" filter="fade">
                      <p:cBhvr>
                        <p:cTn dur="500"/>
                        <p:tgtEl>
                          <p:spTgt spid="9"/>
                        </p:tgtEl>
                      </p:cBhvr>
                    </p:animEffect>
                  </p:childTnLst>
                  <p:subTnLst>
                    <p:animClr clrSpc="rgb" dir="cw">
                      <p:cBhvr override="childStyle">
                        <p:cTn dur="1" fill="hold" display="0" masterRel="nextClick" afterEffect="1"/>
                        <p:tgtEl>
                          <p:spTgt spid="9"/>
                        </p:tgtEl>
                        <p:attrNameLst>
                          <p:attrName>ppt_c</p:attrName>
                        </p:attrNameLst>
                      </p:cBhvr>
                      <p:to>
                        <a:srgbClr val="0B798F"/>
                      </p:to>
                    </p:animClr>
                  </p:subTnLst>
                </p:cTn>
              </p:par>
            </p:tnLst>
          </p:tmpl>
        </p:tmplLst>
      </p:bldP>
    </p:bldLst>
  </p:timing>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514350" indent="-514350" algn="l" defTabSz="914400" rtl="0" eaLnBrk="1" latinLnBrk="0" hangingPunct="1">
        <a:spcBef>
          <a:spcPct val="20000"/>
        </a:spcBef>
        <a:buFont typeface="+mj-lt"/>
        <a:buAutoNum type="arabicParenR"/>
        <a:defRPr sz="3200" kern="1200">
          <a:solidFill>
            <a:schemeClr val="tx1"/>
          </a:solidFill>
          <a:latin typeface="+mn-lt"/>
          <a:ea typeface="+mn-ea"/>
          <a:cs typeface="+mn-cs"/>
        </a:defRPr>
      </a:lvl1pPr>
      <a:lvl2pPr marL="971550" indent="-514350" algn="l" defTabSz="914400" rtl="0" eaLnBrk="1" latinLnBrk="0" hangingPunct="1">
        <a:spcBef>
          <a:spcPct val="20000"/>
        </a:spcBef>
        <a:buFont typeface="+mj-lt"/>
        <a:buAutoNum type="alphaLcParenR"/>
        <a:defRPr sz="2800" kern="1200">
          <a:solidFill>
            <a:schemeClr val="tx1"/>
          </a:solidFill>
          <a:latin typeface="+mn-lt"/>
          <a:ea typeface="+mn-ea"/>
          <a:cs typeface="+mn-cs"/>
        </a:defRPr>
      </a:lvl2pPr>
      <a:lvl3pPr marL="1428750" indent="-514350" algn="l" defTabSz="914400" rtl="0" eaLnBrk="1" latinLnBrk="0" hangingPunct="1">
        <a:spcBef>
          <a:spcPct val="20000"/>
        </a:spcBef>
        <a:buFont typeface="+mj-lt"/>
        <a:buAutoNum type="romanLcPeriod"/>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Wingdings" panose="05000000000000000000" pitchFamily="2" charset="2"/>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aphicFrame>
        <p:nvGraphicFramePr>
          <p:cNvPr id="7" name="Object 6" hidden="1"/>
          <p:cNvGraphicFramePr>
            <a:graphicFrameLocks noChangeAspect="1"/>
          </p:cNvGraphicFramePr>
          <p:nvPr userDrawn="1">
            <p:custDataLst>
              <p:tags r:id="rId5"/>
            </p:custDataLst>
          </p:nvPr>
        </p:nvGraphicFramePr>
        <p:xfrm>
          <a:off x="2118" y="1589"/>
          <a:ext cx="2116" cy="1587"/>
        </p:xfrm>
        <a:graphic>
          <a:graphicData uri="http://schemas.openxmlformats.org/presentationml/2006/ole">
            <mc:AlternateContent xmlns:mc="http://schemas.openxmlformats.org/markup-compatibility/2006">
              <mc:Choice xmlns:v="urn:schemas-microsoft-com:vml" Requires="v">
                <p:oleObj name="think-cell Slide" r:id="rId6" imgW="216" imgH="216" progId="TCLayout.ActiveDocument.1">
                  <p:embed/>
                </p:oleObj>
              </mc:Choice>
              <mc:Fallback>
                <p:oleObj name="think-cell Slide" r:id="rId6" imgW="216" imgH="216" progId="TCLayout.ActiveDocument.1">
                  <p:embed/>
                  <p:pic>
                    <p:nvPicPr>
                      <p:cNvPr id="7" name="Object 6" hidden="1"/>
                      <p:cNvPicPr/>
                      <p:nvPr/>
                    </p:nvPicPr>
                    <p:blipFill>
                      <a:blip r:embed="rId7"/>
                      <a:stretch>
                        <a:fillRect/>
                      </a:stretch>
                    </p:blipFill>
                    <p:spPr>
                      <a:xfrm>
                        <a:off x="2118" y="1589"/>
                        <a:ext cx="2116" cy="1587"/>
                      </a:xfrm>
                      <a:prstGeom prst="rect">
                        <a:avLst/>
                      </a:prstGeom>
                    </p:spPr>
                  </p:pic>
                </p:oleObj>
              </mc:Fallback>
            </mc:AlternateContent>
          </a:graphicData>
        </a:graphic>
      </p:graphicFrame>
      <p:sp>
        <p:nvSpPr>
          <p:cNvPr id="2" name="Rectangle 1"/>
          <p:cNvSpPr/>
          <p:nvPr userDrawn="1"/>
        </p:nvSpPr>
        <p:spPr>
          <a:xfrm>
            <a:off x="0" y="0"/>
            <a:ext cx="12192000" cy="457200"/>
          </a:xfrm>
          <a:prstGeom prst="rect">
            <a:avLst/>
          </a:prstGeom>
          <a:solidFill>
            <a:srgbClr val="2A547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r>
              <a:rPr lang="en-US" sz="1400" dirty="0"/>
              <a:t>Pro Seniors, Inc. 							    www.ProSeniors.org</a:t>
            </a:r>
          </a:p>
        </p:txBody>
      </p:sp>
      <p:sp>
        <p:nvSpPr>
          <p:cNvPr id="5" name="Slide Number Placeholder 4"/>
          <p:cNvSpPr>
            <a:spLocks noGrp="1"/>
          </p:cNvSpPr>
          <p:nvPr>
            <p:ph type="sldNum" sz="quarter" idx="4"/>
          </p:nvPr>
        </p:nvSpPr>
        <p:spPr>
          <a:xfrm>
            <a:off x="9347200" y="6492876"/>
            <a:ext cx="2844800" cy="365125"/>
          </a:xfrm>
          <a:prstGeom prst="rect">
            <a:avLst/>
          </a:prstGeom>
        </p:spPr>
        <p:txBody>
          <a:bodyPr vert="horz" lIns="91440" tIns="45720" rIns="91440" bIns="45720" rtlCol="0" anchor="ctr"/>
          <a:lstStyle>
            <a:lvl1pPr algn="r">
              <a:defRPr sz="1400" b="1">
                <a:solidFill>
                  <a:schemeClr val="tx1"/>
                </a:solidFill>
              </a:defRPr>
            </a:lvl1pPr>
          </a:lstStyle>
          <a:p>
            <a:fld id="{612C9336-A718-4A9C-A61A-5379812194CD}" type="slidenum">
              <a:rPr lang="en-US" smtClean="0"/>
              <a:pPr/>
              <a:t>‹#›</a:t>
            </a:fld>
            <a:endParaRPr lang="en-US" dirty="0"/>
          </a:p>
        </p:txBody>
      </p:sp>
      <p:sp>
        <p:nvSpPr>
          <p:cNvPr id="10" name="Footer Placeholder 9"/>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9" name="Rectangle 3"/>
          <p:cNvSpPr txBox="1">
            <a:spLocks noChangeArrowheads="1"/>
          </p:cNvSpPr>
          <p:nvPr userDrawn="1"/>
        </p:nvSpPr>
        <p:spPr>
          <a:xfrm>
            <a:off x="711200" y="1524000"/>
            <a:ext cx="10871200" cy="4953000"/>
          </a:xfrm>
          <a:prstGeom prst="rect">
            <a:avLst/>
          </a:prstGeom>
        </p:spPr>
        <p:txBody>
          <a:bodyPr/>
          <a:lstStyle>
            <a:lvl1pPr marL="342900" indent="-342900" algn="l" defTabSz="914400" rtl="0" eaLnBrk="1" latinLnBrk="0" hangingPunct="1">
              <a:lnSpc>
                <a:spcPct val="90000"/>
              </a:lnSpc>
              <a:spcBef>
                <a:spcPct val="20000"/>
              </a:spcBef>
              <a:buFont typeface="Arial" pitchFamily="34" charset="0"/>
              <a:buChar char="•"/>
              <a:defRPr sz="3200" kern="1200">
                <a:solidFill>
                  <a:schemeClr val="tx1"/>
                </a:solidFill>
                <a:latin typeface="+mn-lt"/>
                <a:ea typeface="+mn-ea"/>
                <a:cs typeface="+mn-cs"/>
              </a:defRPr>
            </a:lvl1pPr>
            <a:lvl2pPr marL="971550" marR="0" indent="-514350" algn="l" defTabSz="914400" rtl="0" eaLnBrk="1" fontAlgn="auto" latinLnBrk="0" hangingPunct="1">
              <a:lnSpc>
                <a:spcPct val="90000"/>
              </a:lnSpc>
              <a:spcBef>
                <a:spcPct val="20000"/>
              </a:spcBef>
              <a:spcAft>
                <a:spcPts val="0"/>
              </a:spcAft>
              <a:buClrTx/>
              <a:buSzTx/>
              <a:buFont typeface="+mj-lt"/>
              <a:buAutoNum type="alphaLcParenR"/>
              <a:tabLst/>
              <a:defRPr sz="2800" kern="1200" baseline="0">
                <a:solidFill>
                  <a:schemeClr val="tx1"/>
                </a:solidFill>
                <a:latin typeface="+mn-lt"/>
                <a:ea typeface="+mn-ea"/>
                <a:cs typeface="+mn-cs"/>
              </a:defRPr>
            </a:lvl2pPr>
            <a:lvl3pPr marL="914400" marR="0" indent="0" algn="l" defTabSz="914400" rtl="0" eaLnBrk="1" fontAlgn="auto" latinLnBrk="0" hangingPunct="1">
              <a:lnSpc>
                <a:spcPct val="90000"/>
              </a:lnSpc>
              <a:spcBef>
                <a:spcPct val="20000"/>
              </a:spcBef>
              <a:spcAft>
                <a:spcPts val="0"/>
              </a:spcAft>
              <a:buClrTx/>
              <a:buSzTx/>
              <a:buFont typeface="+mj-lt"/>
              <a:buNone/>
              <a:tabLst/>
              <a:defRPr sz="28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Clr>
                <a:schemeClr val="tx2">
                  <a:lumMod val="75000"/>
                </a:schemeClr>
              </a:buClr>
              <a:buSzPct val="100000"/>
              <a:buFont typeface="Wingdings" panose="05000000000000000000" pitchFamily="2" charset="2"/>
              <a:buNone/>
            </a:pPr>
            <a:endParaRPr lang="en-US" sz="3200" dirty="0"/>
          </a:p>
        </p:txBody>
      </p:sp>
    </p:spTree>
    <p:extLst>
      <p:ext uri="{BB962C8B-B14F-4D97-AF65-F5344CB8AC3E}">
        <p14:creationId xmlns:p14="http://schemas.microsoft.com/office/powerpoint/2010/main" val="3668092662"/>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Ls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nodePh="1">
                                  <p:stCondLst>
                                    <p:cond delay="0"/>
                                  </p:stCondLst>
                                  <p:endCondLst>
                                    <p:cond evt="begin" delay="0">
                                      <p:tn val="5"/>
                                    </p:cond>
                                  </p:endCondLst>
                                  <p:childTnLst>
                                    <p:set>
                                      <p:cBhvr>
                                        <p:cTn id="6" dur="1" fill="hold">
                                          <p:stCondLst>
                                            <p:cond delay="0"/>
                                          </p:stCondLst>
                                        </p:cTn>
                                        <p:tgtEl>
                                          <p:spTgt spid="9">
                                            <p:txEl>
                                              <p:pRg st="0" end="0"/>
                                            </p:txEl>
                                          </p:spTgt>
                                        </p:tgtEl>
                                        <p:attrNameLst>
                                          <p:attrName>style.visibility</p:attrName>
                                        </p:attrNameLst>
                                      </p:cBhvr>
                                      <p:to>
                                        <p:strVal val="visible"/>
                                      </p:to>
                                    </p:set>
                                    <p:animEffect transition="in" filter="fade">
                                      <p:cBhvr>
                                        <p:cTn id="7" dur="500"/>
                                        <p:tgtEl>
                                          <p:spTgt spid="9">
                                            <p:txEl>
                                              <p:pRg st="0" end="0"/>
                                            </p:txEl>
                                          </p:spTgt>
                                        </p:tgtEl>
                                      </p:cBhvr>
                                    </p:animEffect>
                                  </p:childTnLst>
                                  <p:subTnLst>
                                    <p:animClr clrSpc="rgb" dir="cw">
                                      <p:cBhvr override="childStyle">
                                        <p:cTn dur="1" fill="hold" display="0" masterRel="nextClick" afterEffect="1"/>
                                        <p:tgtEl>
                                          <p:spTgt spid="9">
                                            <p:txEl>
                                              <p:pRg st="0" end="0"/>
                                            </p:txEl>
                                          </p:spTgt>
                                        </p:tgtEl>
                                        <p:attrNameLst>
                                          <p:attrName>ppt_c</p:attrName>
                                        </p:attrNameLst>
                                      </p:cBhvr>
                                      <p:to>
                                        <a:srgbClr val="0B798F"/>
                                      </p:to>
                                    </p:animClr>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uiExpand="1" build="p" bldLvl="5">
        <p:tmplLst>
          <p:tmpl lvl="1">
            <p:tnLst>
              <p:par>
                <p:cTn presetID="10" presetClass="entr" presetSubtype="0" fill="hold" nodeType="clickEffect">
                  <p:stCondLst>
                    <p:cond delay="0"/>
                  </p:stCondLst>
                  <p:childTnLst>
                    <p:set>
                      <p:cBhvr>
                        <p:cTn dur="1" fill="hold">
                          <p:stCondLst>
                            <p:cond delay="0"/>
                          </p:stCondLst>
                        </p:cTn>
                        <p:tgtEl>
                          <p:spTgt spid="9"/>
                        </p:tgtEl>
                        <p:attrNameLst>
                          <p:attrName>style.visibility</p:attrName>
                        </p:attrNameLst>
                      </p:cBhvr>
                      <p:to>
                        <p:strVal val="visible"/>
                      </p:to>
                    </p:set>
                    <p:animEffect transition="in" filter="fade">
                      <p:cBhvr>
                        <p:cTn dur="500"/>
                        <p:tgtEl>
                          <p:spTgt spid="9"/>
                        </p:tgtEl>
                      </p:cBhvr>
                    </p:animEffect>
                  </p:childTnLst>
                  <p:subTnLst>
                    <p:animClr clrSpc="rgb" dir="cw">
                      <p:cBhvr override="childStyle">
                        <p:cTn dur="1" fill="hold" display="0" masterRel="nextClick" afterEffect="1"/>
                        <p:tgtEl>
                          <p:spTgt spid="9"/>
                        </p:tgtEl>
                        <p:attrNameLst>
                          <p:attrName>ppt_c</p:attrName>
                        </p:attrNameLst>
                      </p:cBhvr>
                      <p:to>
                        <a:srgbClr val="0B798F"/>
                      </p:to>
                    </p:animClr>
                  </p:subTnLst>
                </p:cTn>
              </p:par>
            </p:tnLst>
          </p:tmpl>
          <p:tmpl lvl="2">
            <p:tnLst>
              <p:par>
                <p:cTn presetID="10" presetClass="entr" presetSubtype="0" fill="hold" nodeType="clickEffect">
                  <p:stCondLst>
                    <p:cond delay="0"/>
                  </p:stCondLst>
                  <p:childTnLst>
                    <p:set>
                      <p:cBhvr>
                        <p:cTn dur="1" fill="hold">
                          <p:stCondLst>
                            <p:cond delay="0"/>
                          </p:stCondLst>
                        </p:cTn>
                        <p:tgtEl>
                          <p:spTgt spid="9"/>
                        </p:tgtEl>
                        <p:attrNameLst>
                          <p:attrName>style.visibility</p:attrName>
                        </p:attrNameLst>
                      </p:cBhvr>
                      <p:to>
                        <p:strVal val="visible"/>
                      </p:to>
                    </p:set>
                    <p:animEffect transition="in" filter="fade">
                      <p:cBhvr>
                        <p:cTn dur="500"/>
                        <p:tgtEl>
                          <p:spTgt spid="9"/>
                        </p:tgtEl>
                      </p:cBhvr>
                    </p:animEffect>
                  </p:childTnLst>
                </p:cTn>
              </p:par>
            </p:tnLst>
          </p:tmpl>
          <p:tmpl lvl="3">
            <p:tnLst>
              <p:par>
                <p:cTn presetID="10" presetClass="entr" presetSubtype="0" fill="hold" nodeType="clickEffect">
                  <p:stCondLst>
                    <p:cond delay="0"/>
                  </p:stCondLst>
                  <p:childTnLst>
                    <p:set>
                      <p:cBhvr>
                        <p:cTn dur="1" fill="hold">
                          <p:stCondLst>
                            <p:cond delay="0"/>
                          </p:stCondLst>
                        </p:cTn>
                        <p:tgtEl>
                          <p:spTgt spid="9"/>
                        </p:tgtEl>
                        <p:attrNameLst>
                          <p:attrName>style.visibility</p:attrName>
                        </p:attrNameLst>
                      </p:cBhvr>
                      <p:to>
                        <p:strVal val="visible"/>
                      </p:to>
                    </p:set>
                    <p:animEffect transition="in" filter="fade">
                      <p:cBhvr>
                        <p:cTn dur="500"/>
                        <p:tgtEl>
                          <p:spTgt spid="9"/>
                        </p:tgtEl>
                      </p:cBhvr>
                    </p:animEffect>
                  </p:childTnLst>
                  <p:subTnLst>
                    <p:animClr clrSpc="rgb" dir="cw">
                      <p:cBhvr override="childStyle">
                        <p:cTn dur="1" fill="hold" display="0" masterRel="nextClick" afterEffect="1"/>
                        <p:tgtEl>
                          <p:spTgt spid="9"/>
                        </p:tgtEl>
                        <p:attrNameLst>
                          <p:attrName>ppt_c</p:attrName>
                        </p:attrNameLst>
                      </p:cBhvr>
                      <p:to>
                        <a:srgbClr val="0B798F"/>
                      </p:to>
                    </p:animClr>
                  </p:subTnLst>
                </p:cTn>
              </p:par>
            </p:tnLst>
          </p:tmpl>
        </p:tmplLst>
      </p:bldP>
      <p:bldP spid="9" grpId="1" uiExpand="1" build="p" bldLvl="5">
        <p:tmplLst>
          <p:tmpl lvl="1">
            <p:tnLst>
              <p:par>
                <p:cTn presetID="10" presetClass="entr" presetSubtype="0" fill="hold" nodeType="clickEffect">
                  <p:stCondLst>
                    <p:cond delay="0"/>
                  </p:stCondLst>
                  <p:childTnLst>
                    <p:set>
                      <p:cBhvr>
                        <p:cTn dur="1" fill="hold">
                          <p:stCondLst>
                            <p:cond delay="0"/>
                          </p:stCondLst>
                        </p:cTn>
                        <p:tgtEl>
                          <p:spTgt spid="9"/>
                        </p:tgtEl>
                        <p:attrNameLst>
                          <p:attrName>style.visibility</p:attrName>
                        </p:attrNameLst>
                      </p:cBhvr>
                      <p:to>
                        <p:strVal val="visible"/>
                      </p:to>
                    </p:set>
                    <p:animEffect transition="in" filter="fade">
                      <p:cBhvr>
                        <p:cTn dur="500"/>
                        <p:tgtEl>
                          <p:spTgt spid="9"/>
                        </p:tgtEl>
                      </p:cBhvr>
                    </p:animEffect>
                  </p:childTnLst>
                  <p:subTnLst>
                    <p:animClr clrSpc="rgb" dir="cw">
                      <p:cBhvr override="childStyle">
                        <p:cTn dur="1" fill="hold" display="0" masterRel="nextClick" afterEffect="1"/>
                        <p:tgtEl>
                          <p:spTgt spid="9"/>
                        </p:tgtEl>
                        <p:attrNameLst>
                          <p:attrName>ppt_c</p:attrName>
                        </p:attrNameLst>
                      </p:cBhvr>
                      <p:to>
                        <a:srgbClr val="0B798F"/>
                      </p:to>
                    </p:animClr>
                  </p:subTnLst>
                </p:cTn>
              </p:par>
            </p:tnLst>
          </p:tmpl>
          <p:tmpl lvl="2">
            <p:tnLst>
              <p:par>
                <p:cTn presetID="10" presetClass="entr" presetSubtype="0" fill="hold" nodeType="clickEffect">
                  <p:stCondLst>
                    <p:cond delay="0"/>
                  </p:stCondLst>
                  <p:childTnLst>
                    <p:set>
                      <p:cBhvr>
                        <p:cTn dur="1" fill="hold">
                          <p:stCondLst>
                            <p:cond delay="0"/>
                          </p:stCondLst>
                        </p:cTn>
                        <p:tgtEl>
                          <p:spTgt spid="9"/>
                        </p:tgtEl>
                        <p:attrNameLst>
                          <p:attrName>style.visibility</p:attrName>
                        </p:attrNameLst>
                      </p:cBhvr>
                      <p:to>
                        <p:strVal val="visible"/>
                      </p:to>
                    </p:set>
                    <p:animEffect transition="in" filter="fade">
                      <p:cBhvr>
                        <p:cTn dur="500"/>
                        <p:tgtEl>
                          <p:spTgt spid="9"/>
                        </p:tgtEl>
                      </p:cBhvr>
                    </p:animEffect>
                  </p:childTnLst>
                </p:cTn>
              </p:par>
            </p:tnLst>
          </p:tmpl>
          <p:tmpl lvl="3">
            <p:tnLst>
              <p:par>
                <p:cTn presetID="10" presetClass="entr" presetSubtype="0" fill="hold" nodeType="clickEffect">
                  <p:stCondLst>
                    <p:cond delay="0"/>
                  </p:stCondLst>
                  <p:childTnLst>
                    <p:set>
                      <p:cBhvr>
                        <p:cTn dur="1" fill="hold">
                          <p:stCondLst>
                            <p:cond delay="0"/>
                          </p:stCondLst>
                        </p:cTn>
                        <p:tgtEl>
                          <p:spTgt spid="9"/>
                        </p:tgtEl>
                        <p:attrNameLst>
                          <p:attrName>style.visibility</p:attrName>
                        </p:attrNameLst>
                      </p:cBhvr>
                      <p:to>
                        <p:strVal val="visible"/>
                      </p:to>
                    </p:set>
                    <p:animEffect transition="in" filter="fade">
                      <p:cBhvr>
                        <p:cTn dur="500"/>
                        <p:tgtEl>
                          <p:spTgt spid="9"/>
                        </p:tgtEl>
                      </p:cBhvr>
                    </p:animEffect>
                  </p:childTnLst>
                  <p:subTnLst>
                    <p:animClr clrSpc="rgb" dir="cw">
                      <p:cBhvr override="childStyle">
                        <p:cTn dur="1" fill="hold" display="0" masterRel="nextClick" afterEffect="1"/>
                        <p:tgtEl>
                          <p:spTgt spid="9"/>
                        </p:tgtEl>
                        <p:attrNameLst>
                          <p:attrName>ppt_c</p:attrName>
                        </p:attrNameLst>
                      </p:cBhvr>
                      <p:to>
                        <a:srgbClr val="0B798F"/>
                      </p:to>
                    </p:animClr>
                  </p:subTnLst>
                </p:cTn>
              </p:par>
            </p:tnLst>
          </p:tmpl>
        </p:tmplLst>
      </p:bldP>
      <p:bldP spid="9" grpId="2" uiExpand="1" build="p" bldLvl="5">
        <p:tmplLst>
          <p:tmpl lvl="1">
            <p:tnLst>
              <p:par>
                <p:cTn presetID="10" presetClass="entr" presetSubtype="0" fill="hold" nodeType="clickEffect">
                  <p:stCondLst>
                    <p:cond delay="0"/>
                  </p:stCondLst>
                  <p:childTnLst>
                    <p:set>
                      <p:cBhvr>
                        <p:cTn dur="1" fill="hold">
                          <p:stCondLst>
                            <p:cond delay="0"/>
                          </p:stCondLst>
                        </p:cTn>
                        <p:tgtEl>
                          <p:spTgt spid="9"/>
                        </p:tgtEl>
                        <p:attrNameLst>
                          <p:attrName>style.visibility</p:attrName>
                        </p:attrNameLst>
                      </p:cBhvr>
                      <p:to>
                        <p:strVal val="visible"/>
                      </p:to>
                    </p:set>
                    <p:animEffect transition="in" filter="fade">
                      <p:cBhvr>
                        <p:cTn dur="500"/>
                        <p:tgtEl>
                          <p:spTgt spid="9"/>
                        </p:tgtEl>
                      </p:cBhvr>
                    </p:animEffect>
                  </p:childTnLst>
                  <p:subTnLst>
                    <p:animClr clrSpc="rgb" dir="cw">
                      <p:cBhvr override="childStyle">
                        <p:cTn dur="1" fill="hold" display="0" masterRel="nextClick" afterEffect="1"/>
                        <p:tgtEl>
                          <p:spTgt spid="9"/>
                        </p:tgtEl>
                        <p:attrNameLst>
                          <p:attrName>ppt_c</p:attrName>
                        </p:attrNameLst>
                      </p:cBhvr>
                      <p:to>
                        <a:srgbClr val="0B798F"/>
                      </p:to>
                    </p:animClr>
                  </p:subTnLst>
                </p:cTn>
              </p:par>
            </p:tnLst>
          </p:tmpl>
          <p:tmpl lvl="2">
            <p:tnLst>
              <p:par>
                <p:cTn presetID="10" presetClass="entr" presetSubtype="0" fill="hold" nodeType="clickEffect">
                  <p:stCondLst>
                    <p:cond delay="0"/>
                  </p:stCondLst>
                  <p:childTnLst>
                    <p:set>
                      <p:cBhvr>
                        <p:cTn dur="1" fill="hold">
                          <p:stCondLst>
                            <p:cond delay="0"/>
                          </p:stCondLst>
                        </p:cTn>
                        <p:tgtEl>
                          <p:spTgt spid="9"/>
                        </p:tgtEl>
                        <p:attrNameLst>
                          <p:attrName>style.visibility</p:attrName>
                        </p:attrNameLst>
                      </p:cBhvr>
                      <p:to>
                        <p:strVal val="visible"/>
                      </p:to>
                    </p:set>
                    <p:animEffect transition="in" filter="fade">
                      <p:cBhvr>
                        <p:cTn dur="500"/>
                        <p:tgtEl>
                          <p:spTgt spid="9"/>
                        </p:tgtEl>
                      </p:cBhvr>
                    </p:animEffect>
                  </p:childTnLst>
                </p:cTn>
              </p:par>
            </p:tnLst>
          </p:tmpl>
          <p:tmpl lvl="3">
            <p:tnLst>
              <p:par>
                <p:cTn presetID="10" presetClass="entr" presetSubtype="0" fill="hold" nodeType="clickEffect">
                  <p:stCondLst>
                    <p:cond delay="0"/>
                  </p:stCondLst>
                  <p:childTnLst>
                    <p:set>
                      <p:cBhvr>
                        <p:cTn dur="1" fill="hold">
                          <p:stCondLst>
                            <p:cond delay="0"/>
                          </p:stCondLst>
                        </p:cTn>
                        <p:tgtEl>
                          <p:spTgt spid="9"/>
                        </p:tgtEl>
                        <p:attrNameLst>
                          <p:attrName>style.visibility</p:attrName>
                        </p:attrNameLst>
                      </p:cBhvr>
                      <p:to>
                        <p:strVal val="visible"/>
                      </p:to>
                    </p:set>
                    <p:animEffect transition="in" filter="fade">
                      <p:cBhvr>
                        <p:cTn dur="500"/>
                        <p:tgtEl>
                          <p:spTgt spid="9"/>
                        </p:tgtEl>
                      </p:cBhvr>
                    </p:animEffect>
                  </p:childTnLst>
                  <p:subTnLst>
                    <p:animClr clrSpc="rgb" dir="cw">
                      <p:cBhvr override="childStyle">
                        <p:cTn dur="1" fill="hold" display="0" masterRel="nextClick" afterEffect="1"/>
                        <p:tgtEl>
                          <p:spTgt spid="9"/>
                        </p:tgtEl>
                        <p:attrNameLst>
                          <p:attrName>ppt_c</p:attrName>
                        </p:attrNameLst>
                      </p:cBhvr>
                      <p:to>
                        <a:srgbClr val="0B798F"/>
                      </p:to>
                    </p:animClr>
                  </p:subTnLst>
                </p:cTn>
              </p:par>
            </p:tnLst>
          </p:tmpl>
        </p:tmplLst>
      </p:bldP>
      <p:bldP spid="9" grpId="3" uiExpand="1" build="p" bldLvl="5">
        <p:tmplLst>
          <p:tmpl lvl="1">
            <p:tnLst>
              <p:par>
                <p:cTn presetID="10" presetClass="entr" presetSubtype="0" fill="hold" nodeType="clickEffect">
                  <p:stCondLst>
                    <p:cond delay="0"/>
                  </p:stCondLst>
                  <p:childTnLst>
                    <p:set>
                      <p:cBhvr>
                        <p:cTn dur="1" fill="hold">
                          <p:stCondLst>
                            <p:cond delay="0"/>
                          </p:stCondLst>
                        </p:cTn>
                        <p:tgtEl>
                          <p:spTgt spid="9"/>
                        </p:tgtEl>
                        <p:attrNameLst>
                          <p:attrName>style.visibility</p:attrName>
                        </p:attrNameLst>
                      </p:cBhvr>
                      <p:to>
                        <p:strVal val="visible"/>
                      </p:to>
                    </p:set>
                    <p:animEffect transition="in" filter="fade">
                      <p:cBhvr>
                        <p:cTn dur="500"/>
                        <p:tgtEl>
                          <p:spTgt spid="9"/>
                        </p:tgtEl>
                      </p:cBhvr>
                    </p:animEffect>
                  </p:childTnLst>
                  <p:subTnLst>
                    <p:animClr clrSpc="rgb" dir="cw">
                      <p:cBhvr override="childStyle">
                        <p:cTn dur="1" fill="hold" display="0" masterRel="nextClick" afterEffect="1"/>
                        <p:tgtEl>
                          <p:spTgt spid="9"/>
                        </p:tgtEl>
                        <p:attrNameLst>
                          <p:attrName>ppt_c</p:attrName>
                        </p:attrNameLst>
                      </p:cBhvr>
                      <p:to>
                        <a:srgbClr val="0B798F"/>
                      </p:to>
                    </p:animClr>
                  </p:subTnLst>
                </p:cTn>
              </p:par>
            </p:tnLst>
          </p:tmpl>
          <p:tmpl lvl="2">
            <p:tnLst>
              <p:par>
                <p:cTn presetID="10" presetClass="entr" presetSubtype="0" fill="hold" nodeType="clickEffect">
                  <p:stCondLst>
                    <p:cond delay="0"/>
                  </p:stCondLst>
                  <p:childTnLst>
                    <p:set>
                      <p:cBhvr>
                        <p:cTn dur="1" fill="hold">
                          <p:stCondLst>
                            <p:cond delay="0"/>
                          </p:stCondLst>
                        </p:cTn>
                        <p:tgtEl>
                          <p:spTgt spid="9"/>
                        </p:tgtEl>
                        <p:attrNameLst>
                          <p:attrName>style.visibility</p:attrName>
                        </p:attrNameLst>
                      </p:cBhvr>
                      <p:to>
                        <p:strVal val="visible"/>
                      </p:to>
                    </p:set>
                    <p:animEffect transition="in" filter="fade">
                      <p:cBhvr>
                        <p:cTn dur="500"/>
                        <p:tgtEl>
                          <p:spTgt spid="9"/>
                        </p:tgtEl>
                      </p:cBhvr>
                    </p:animEffect>
                  </p:childTnLst>
                </p:cTn>
              </p:par>
            </p:tnLst>
          </p:tmpl>
          <p:tmpl lvl="3">
            <p:tnLst>
              <p:par>
                <p:cTn presetID="10" presetClass="entr" presetSubtype="0" fill="hold" nodeType="clickEffect">
                  <p:stCondLst>
                    <p:cond delay="0"/>
                  </p:stCondLst>
                  <p:childTnLst>
                    <p:set>
                      <p:cBhvr>
                        <p:cTn dur="1" fill="hold">
                          <p:stCondLst>
                            <p:cond delay="0"/>
                          </p:stCondLst>
                        </p:cTn>
                        <p:tgtEl>
                          <p:spTgt spid="9"/>
                        </p:tgtEl>
                        <p:attrNameLst>
                          <p:attrName>style.visibility</p:attrName>
                        </p:attrNameLst>
                      </p:cBhvr>
                      <p:to>
                        <p:strVal val="visible"/>
                      </p:to>
                    </p:set>
                    <p:animEffect transition="in" filter="fade">
                      <p:cBhvr>
                        <p:cTn dur="500"/>
                        <p:tgtEl>
                          <p:spTgt spid="9"/>
                        </p:tgtEl>
                      </p:cBhvr>
                    </p:animEffect>
                  </p:childTnLst>
                  <p:subTnLst>
                    <p:animClr clrSpc="rgb" dir="cw">
                      <p:cBhvr override="childStyle">
                        <p:cTn dur="1" fill="hold" display="0" masterRel="nextClick" afterEffect="1"/>
                        <p:tgtEl>
                          <p:spTgt spid="9"/>
                        </p:tgtEl>
                        <p:attrNameLst>
                          <p:attrName>ppt_c</p:attrName>
                        </p:attrNameLst>
                      </p:cBhvr>
                      <p:to>
                        <a:srgbClr val="0B798F"/>
                      </p:to>
                    </p:animClr>
                  </p:subTnLst>
                </p:cTn>
              </p:par>
            </p:tnLst>
          </p:tmpl>
        </p:tmplLst>
      </p:bldP>
      <p:bldP spid="9" grpId="4" uiExpand="1" build="p" bldLvl="5">
        <p:tmplLst>
          <p:tmpl lvl="1">
            <p:tnLst>
              <p:par>
                <p:cTn presetID="10" presetClass="entr" presetSubtype="0" fill="hold" nodeType="clickEffect">
                  <p:stCondLst>
                    <p:cond delay="0"/>
                  </p:stCondLst>
                  <p:childTnLst>
                    <p:set>
                      <p:cBhvr>
                        <p:cTn dur="1" fill="hold">
                          <p:stCondLst>
                            <p:cond delay="0"/>
                          </p:stCondLst>
                        </p:cTn>
                        <p:tgtEl>
                          <p:spTgt spid="9"/>
                        </p:tgtEl>
                        <p:attrNameLst>
                          <p:attrName>style.visibility</p:attrName>
                        </p:attrNameLst>
                      </p:cBhvr>
                      <p:to>
                        <p:strVal val="visible"/>
                      </p:to>
                    </p:set>
                    <p:animEffect transition="in" filter="fade">
                      <p:cBhvr>
                        <p:cTn dur="500"/>
                        <p:tgtEl>
                          <p:spTgt spid="9"/>
                        </p:tgtEl>
                      </p:cBhvr>
                    </p:animEffect>
                  </p:childTnLst>
                  <p:subTnLst>
                    <p:animClr clrSpc="rgb" dir="cw">
                      <p:cBhvr override="childStyle">
                        <p:cTn dur="1" fill="hold" display="0" masterRel="nextClick" afterEffect="1"/>
                        <p:tgtEl>
                          <p:spTgt spid="9"/>
                        </p:tgtEl>
                        <p:attrNameLst>
                          <p:attrName>ppt_c</p:attrName>
                        </p:attrNameLst>
                      </p:cBhvr>
                      <p:to>
                        <a:srgbClr val="0B798F"/>
                      </p:to>
                    </p:animClr>
                  </p:subTnLst>
                </p:cTn>
              </p:par>
            </p:tnLst>
          </p:tmpl>
          <p:tmpl lvl="2">
            <p:tnLst>
              <p:par>
                <p:cTn presetID="10" presetClass="entr" presetSubtype="0" fill="hold" nodeType="clickEffect">
                  <p:stCondLst>
                    <p:cond delay="0"/>
                  </p:stCondLst>
                  <p:childTnLst>
                    <p:set>
                      <p:cBhvr>
                        <p:cTn dur="1" fill="hold">
                          <p:stCondLst>
                            <p:cond delay="0"/>
                          </p:stCondLst>
                        </p:cTn>
                        <p:tgtEl>
                          <p:spTgt spid="9"/>
                        </p:tgtEl>
                        <p:attrNameLst>
                          <p:attrName>style.visibility</p:attrName>
                        </p:attrNameLst>
                      </p:cBhvr>
                      <p:to>
                        <p:strVal val="visible"/>
                      </p:to>
                    </p:set>
                    <p:animEffect transition="in" filter="fade">
                      <p:cBhvr>
                        <p:cTn dur="500"/>
                        <p:tgtEl>
                          <p:spTgt spid="9"/>
                        </p:tgtEl>
                      </p:cBhvr>
                    </p:animEffect>
                  </p:childTnLst>
                </p:cTn>
              </p:par>
            </p:tnLst>
          </p:tmpl>
          <p:tmpl lvl="3">
            <p:tnLst>
              <p:par>
                <p:cTn presetID="10" presetClass="entr" presetSubtype="0" fill="hold" nodeType="clickEffect">
                  <p:stCondLst>
                    <p:cond delay="0"/>
                  </p:stCondLst>
                  <p:childTnLst>
                    <p:set>
                      <p:cBhvr>
                        <p:cTn dur="1" fill="hold">
                          <p:stCondLst>
                            <p:cond delay="0"/>
                          </p:stCondLst>
                        </p:cTn>
                        <p:tgtEl>
                          <p:spTgt spid="9"/>
                        </p:tgtEl>
                        <p:attrNameLst>
                          <p:attrName>style.visibility</p:attrName>
                        </p:attrNameLst>
                      </p:cBhvr>
                      <p:to>
                        <p:strVal val="visible"/>
                      </p:to>
                    </p:set>
                    <p:animEffect transition="in" filter="fade">
                      <p:cBhvr>
                        <p:cTn dur="500"/>
                        <p:tgtEl>
                          <p:spTgt spid="9"/>
                        </p:tgtEl>
                      </p:cBhvr>
                    </p:animEffect>
                  </p:childTnLst>
                  <p:subTnLst>
                    <p:animClr clrSpc="rgb" dir="cw">
                      <p:cBhvr override="childStyle">
                        <p:cTn dur="1" fill="hold" display="0" masterRel="nextClick" afterEffect="1"/>
                        <p:tgtEl>
                          <p:spTgt spid="9"/>
                        </p:tgtEl>
                        <p:attrNameLst>
                          <p:attrName>ppt_c</p:attrName>
                        </p:attrNameLst>
                      </p:cBhvr>
                      <p:to>
                        <a:srgbClr val="0B798F"/>
                      </p:to>
                    </p:animClr>
                  </p:subTnLst>
                </p:cTn>
              </p:par>
            </p:tnLst>
          </p:tmpl>
        </p:tmplLst>
      </p:bldP>
      <p:bldP spid="9" grpId="5" uiExpand="1" build="p" bldLvl="5">
        <p:tmplLst>
          <p:tmpl lvl="1">
            <p:tnLst>
              <p:par>
                <p:cTn presetID="10" presetClass="entr" presetSubtype="0" fill="hold" nodeType="clickEffect">
                  <p:stCondLst>
                    <p:cond delay="0"/>
                  </p:stCondLst>
                  <p:childTnLst>
                    <p:set>
                      <p:cBhvr>
                        <p:cTn dur="1" fill="hold">
                          <p:stCondLst>
                            <p:cond delay="0"/>
                          </p:stCondLst>
                        </p:cTn>
                        <p:tgtEl>
                          <p:spTgt spid="9"/>
                        </p:tgtEl>
                        <p:attrNameLst>
                          <p:attrName>style.visibility</p:attrName>
                        </p:attrNameLst>
                      </p:cBhvr>
                      <p:to>
                        <p:strVal val="visible"/>
                      </p:to>
                    </p:set>
                    <p:animEffect transition="in" filter="fade">
                      <p:cBhvr>
                        <p:cTn dur="500"/>
                        <p:tgtEl>
                          <p:spTgt spid="9"/>
                        </p:tgtEl>
                      </p:cBhvr>
                    </p:animEffect>
                  </p:childTnLst>
                  <p:subTnLst>
                    <p:animClr clrSpc="rgb" dir="cw">
                      <p:cBhvr override="childStyle">
                        <p:cTn dur="1" fill="hold" display="0" masterRel="nextClick" afterEffect="1"/>
                        <p:tgtEl>
                          <p:spTgt spid="9"/>
                        </p:tgtEl>
                        <p:attrNameLst>
                          <p:attrName>ppt_c</p:attrName>
                        </p:attrNameLst>
                      </p:cBhvr>
                      <p:to>
                        <a:srgbClr val="0B798F"/>
                      </p:to>
                    </p:animClr>
                  </p:subTnLst>
                </p:cTn>
              </p:par>
            </p:tnLst>
          </p:tmpl>
          <p:tmpl lvl="2">
            <p:tnLst>
              <p:par>
                <p:cTn presetID="10" presetClass="entr" presetSubtype="0" fill="hold" nodeType="clickEffect">
                  <p:stCondLst>
                    <p:cond delay="0"/>
                  </p:stCondLst>
                  <p:childTnLst>
                    <p:set>
                      <p:cBhvr>
                        <p:cTn dur="1" fill="hold">
                          <p:stCondLst>
                            <p:cond delay="0"/>
                          </p:stCondLst>
                        </p:cTn>
                        <p:tgtEl>
                          <p:spTgt spid="9"/>
                        </p:tgtEl>
                        <p:attrNameLst>
                          <p:attrName>style.visibility</p:attrName>
                        </p:attrNameLst>
                      </p:cBhvr>
                      <p:to>
                        <p:strVal val="visible"/>
                      </p:to>
                    </p:set>
                    <p:animEffect transition="in" filter="fade">
                      <p:cBhvr>
                        <p:cTn dur="500"/>
                        <p:tgtEl>
                          <p:spTgt spid="9"/>
                        </p:tgtEl>
                      </p:cBhvr>
                    </p:animEffect>
                  </p:childTnLst>
                </p:cTn>
              </p:par>
            </p:tnLst>
          </p:tmpl>
          <p:tmpl lvl="3">
            <p:tnLst>
              <p:par>
                <p:cTn presetID="10" presetClass="entr" presetSubtype="0" fill="hold" nodeType="clickEffect">
                  <p:stCondLst>
                    <p:cond delay="0"/>
                  </p:stCondLst>
                  <p:childTnLst>
                    <p:set>
                      <p:cBhvr>
                        <p:cTn dur="1" fill="hold">
                          <p:stCondLst>
                            <p:cond delay="0"/>
                          </p:stCondLst>
                        </p:cTn>
                        <p:tgtEl>
                          <p:spTgt spid="9"/>
                        </p:tgtEl>
                        <p:attrNameLst>
                          <p:attrName>style.visibility</p:attrName>
                        </p:attrNameLst>
                      </p:cBhvr>
                      <p:to>
                        <p:strVal val="visible"/>
                      </p:to>
                    </p:set>
                    <p:animEffect transition="in" filter="fade">
                      <p:cBhvr>
                        <p:cTn dur="500"/>
                        <p:tgtEl>
                          <p:spTgt spid="9"/>
                        </p:tgtEl>
                      </p:cBhvr>
                    </p:animEffect>
                  </p:childTnLst>
                  <p:subTnLst>
                    <p:animClr clrSpc="rgb" dir="cw">
                      <p:cBhvr override="childStyle">
                        <p:cTn dur="1" fill="hold" display="0" masterRel="nextClick" afterEffect="1"/>
                        <p:tgtEl>
                          <p:spTgt spid="9"/>
                        </p:tgtEl>
                        <p:attrNameLst>
                          <p:attrName>ppt_c</p:attrName>
                        </p:attrNameLst>
                      </p:cBhvr>
                      <p:to>
                        <a:srgbClr val="0B798F"/>
                      </p:to>
                    </p:animClr>
                  </p:subTnLst>
                </p:cTn>
              </p:par>
            </p:tnLst>
          </p:tmpl>
        </p:tmplLst>
      </p:bldP>
      <p:bldP spid="9" grpId="6" uiExpand="1" build="p" bldLvl="5">
        <p:tmplLst>
          <p:tmpl lvl="1">
            <p:tnLst>
              <p:par>
                <p:cTn presetID="10" presetClass="entr" presetSubtype="0" fill="hold" nodeType="clickEffect">
                  <p:stCondLst>
                    <p:cond delay="0"/>
                  </p:stCondLst>
                  <p:childTnLst>
                    <p:set>
                      <p:cBhvr>
                        <p:cTn dur="1" fill="hold">
                          <p:stCondLst>
                            <p:cond delay="0"/>
                          </p:stCondLst>
                        </p:cTn>
                        <p:tgtEl>
                          <p:spTgt spid="9"/>
                        </p:tgtEl>
                        <p:attrNameLst>
                          <p:attrName>style.visibility</p:attrName>
                        </p:attrNameLst>
                      </p:cBhvr>
                      <p:to>
                        <p:strVal val="visible"/>
                      </p:to>
                    </p:set>
                    <p:animEffect transition="in" filter="fade">
                      <p:cBhvr>
                        <p:cTn dur="500"/>
                        <p:tgtEl>
                          <p:spTgt spid="9"/>
                        </p:tgtEl>
                      </p:cBhvr>
                    </p:animEffect>
                  </p:childTnLst>
                  <p:subTnLst>
                    <p:animClr clrSpc="rgb" dir="cw">
                      <p:cBhvr override="childStyle">
                        <p:cTn dur="1" fill="hold" display="0" masterRel="nextClick" afterEffect="1"/>
                        <p:tgtEl>
                          <p:spTgt spid="9"/>
                        </p:tgtEl>
                        <p:attrNameLst>
                          <p:attrName>ppt_c</p:attrName>
                        </p:attrNameLst>
                      </p:cBhvr>
                      <p:to>
                        <a:srgbClr val="0B798F"/>
                      </p:to>
                    </p:animClr>
                  </p:subTnLst>
                </p:cTn>
              </p:par>
            </p:tnLst>
          </p:tmpl>
          <p:tmpl lvl="2">
            <p:tnLst>
              <p:par>
                <p:cTn presetID="10" presetClass="entr" presetSubtype="0" fill="hold" nodeType="clickEffect">
                  <p:stCondLst>
                    <p:cond delay="0"/>
                  </p:stCondLst>
                  <p:childTnLst>
                    <p:set>
                      <p:cBhvr>
                        <p:cTn dur="1" fill="hold">
                          <p:stCondLst>
                            <p:cond delay="0"/>
                          </p:stCondLst>
                        </p:cTn>
                        <p:tgtEl>
                          <p:spTgt spid="9"/>
                        </p:tgtEl>
                        <p:attrNameLst>
                          <p:attrName>style.visibility</p:attrName>
                        </p:attrNameLst>
                      </p:cBhvr>
                      <p:to>
                        <p:strVal val="visible"/>
                      </p:to>
                    </p:set>
                    <p:animEffect transition="in" filter="fade">
                      <p:cBhvr>
                        <p:cTn dur="500"/>
                        <p:tgtEl>
                          <p:spTgt spid="9"/>
                        </p:tgtEl>
                      </p:cBhvr>
                    </p:animEffect>
                  </p:childTnLst>
                </p:cTn>
              </p:par>
            </p:tnLst>
          </p:tmpl>
          <p:tmpl lvl="3">
            <p:tnLst>
              <p:par>
                <p:cTn presetID="10" presetClass="entr" presetSubtype="0" fill="hold" nodeType="clickEffect">
                  <p:stCondLst>
                    <p:cond delay="0"/>
                  </p:stCondLst>
                  <p:childTnLst>
                    <p:set>
                      <p:cBhvr>
                        <p:cTn dur="1" fill="hold">
                          <p:stCondLst>
                            <p:cond delay="0"/>
                          </p:stCondLst>
                        </p:cTn>
                        <p:tgtEl>
                          <p:spTgt spid="9"/>
                        </p:tgtEl>
                        <p:attrNameLst>
                          <p:attrName>style.visibility</p:attrName>
                        </p:attrNameLst>
                      </p:cBhvr>
                      <p:to>
                        <p:strVal val="visible"/>
                      </p:to>
                    </p:set>
                    <p:animEffect transition="in" filter="fade">
                      <p:cBhvr>
                        <p:cTn dur="500"/>
                        <p:tgtEl>
                          <p:spTgt spid="9"/>
                        </p:tgtEl>
                      </p:cBhvr>
                    </p:animEffect>
                  </p:childTnLst>
                  <p:subTnLst>
                    <p:animClr clrSpc="rgb" dir="cw">
                      <p:cBhvr override="childStyle">
                        <p:cTn dur="1" fill="hold" display="0" masterRel="nextClick" afterEffect="1"/>
                        <p:tgtEl>
                          <p:spTgt spid="9"/>
                        </p:tgtEl>
                        <p:attrNameLst>
                          <p:attrName>ppt_c</p:attrName>
                        </p:attrNameLst>
                      </p:cBhvr>
                      <p:to>
                        <a:srgbClr val="0B798F"/>
                      </p:to>
                    </p:animClr>
                  </p:subTnLst>
                </p:cTn>
              </p:par>
            </p:tnLst>
          </p:tmpl>
        </p:tmplLst>
      </p:bldP>
    </p:bldLst>
  </p:timing>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514350" indent="-514350" algn="l" defTabSz="914400" rtl="0" eaLnBrk="1" latinLnBrk="0" hangingPunct="1">
        <a:spcBef>
          <a:spcPct val="20000"/>
        </a:spcBef>
        <a:buFont typeface="+mj-lt"/>
        <a:buAutoNum type="arabicParenR"/>
        <a:defRPr sz="3200" kern="1200">
          <a:solidFill>
            <a:schemeClr val="tx1"/>
          </a:solidFill>
          <a:latin typeface="+mn-lt"/>
          <a:ea typeface="+mn-ea"/>
          <a:cs typeface="+mn-cs"/>
        </a:defRPr>
      </a:lvl1pPr>
      <a:lvl2pPr marL="971550" indent="-514350" algn="l" defTabSz="914400" rtl="0" eaLnBrk="1" latinLnBrk="0" hangingPunct="1">
        <a:spcBef>
          <a:spcPct val="20000"/>
        </a:spcBef>
        <a:buFont typeface="+mj-lt"/>
        <a:buAutoNum type="alphaLcParenR"/>
        <a:defRPr sz="2800" kern="1200">
          <a:solidFill>
            <a:schemeClr val="tx1"/>
          </a:solidFill>
          <a:latin typeface="+mn-lt"/>
          <a:ea typeface="+mn-ea"/>
          <a:cs typeface="+mn-cs"/>
        </a:defRPr>
      </a:lvl2pPr>
      <a:lvl3pPr marL="1428750" indent="-514350" algn="l" defTabSz="914400" rtl="0" eaLnBrk="1" latinLnBrk="0" hangingPunct="1">
        <a:spcBef>
          <a:spcPct val="20000"/>
        </a:spcBef>
        <a:buFont typeface="+mj-lt"/>
        <a:buAutoNum type="romanLcPeriod"/>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Wingdings" panose="05000000000000000000" pitchFamily="2" charset="2"/>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aphicFrame>
        <p:nvGraphicFramePr>
          <p:cNvPr id="7" name="Object 6" hidden="1"/>
          <p:cNvGraphicFramePr>
            <a:graphicFrameLocks noChangeAspect="1"/>
          </p:cNvGraphicFramePr>
          <p:nvPr userDrawn="1">
            <p:custDataLst>
              <p:tags r:id="rId6"/>
            </p:custDataLst>
            <p:extLst>
              <p:ext uri="{D42A27DB-BD31-4B8C-83A1-F6EECF244321}">
                <p14:modId xmlns:p14="http://schemas.microsoft.com/office/powerpoint/2010/main" val="2803011976"/>
              </p:ext>
            </p:extLst>
          </p:nvPr>
        </p:nvGraphicFramePr>
        <p:xfrm>
          <a:off x="2118" y="1589"/>
          <a:ext cx="2116" cy="1587"/>
        </p:xfrm>
        <a:graphic>
          <a:graphicData uri="http://schemas.openxmlformats.org/presentationml/2006/ole">
            <mc:AlternateContent xmlns:mc="http://schemas.openxmlformats.org/markup-compatibility/2006">
              <mc:Choice xmlns:v="urn:schemas-microsoft-com:vml" Requires="v">
                <p:oleObj name="think-cell Slide" r:id="rId7" imgW="216" imgH="216" progId="TCLayout.ActiveDocument.1">
                  <p:embed/>
                </p:oleObj>
              </mc:Choice>
              <mc:Fallback>
                <p:oleObj name="think-cell Slide" r:id="rId7" imgW="216" imgH="216" progId="TCLayout.ActiveDocument.1">
                  <p:embed/>
                  <p:pic>
                    <p:nvPicPr>
                      <p:cNvPr id="0" name=""/>
                      <p:cNvPicPr/>
                      <p:nvPr/>
                    </p:nvPicPr>
                    <p:blipFill>
                      <a:blip r:embed="rId8"/>
                      <a:stretch>
                        <a:fillRect/>
                      </a:stretch>
                    </p:blipFill>
                    <p:spPr>
                      <a:xfrm>
                        <a:off x="2118" y="1589"/>
                        <a:ext cx="2116" cy="1587"/>
                      </a:xfrm>
                      <a:prstGeom prst="rect">
                        <a:avLst/>
                      </a:prstGeom>
                    </p:spPr>
                  </p:pic>
                </p:oleObj>
              </mc:Fallback>
            </mc:AlternateContent>
          </a:graphicData>
        </a:graphic>
      </p:graphicFrame>
      <p:sp>
        <p:nvSpPr>
          <p:cNvPr id="2" name="Rectangle 1"/>
          <p:cNvSpPr/>
          <p:nvPr userDrawn="1"/>
        </p:nvSpPr>
        <p:spPr>
          <a:xfrm>
            <a:off x="0" y="0"/>
            <a:ext cx="12192000" cy="457200"/>
          </a:xfrm>
          <a:prstGeom prst="rect">
            <a:avLst/>
          </a:prstGeom>
          <a:solidFill>
            <a:srgbClr val="2A547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400" dirty="0">
                <a:solidFill>
                  <a:prstClr val="white"/>
                </a:solidFill>
              </a:rPr>
              <a:t>Pro Seniors, Inc. 							    www.ProSeniors.org</a:t>
            </a:r>
          </a:p>
        </p:txBody>
      </p:sp>
      <p:sp>
        <p:nvSpPr>
          <p:cNvPr id="5" name="Slide Number Placeholder 4"/>
          <p:cNvSpPr>
            <a:spLocks noGrp="1"/>
          </p:cNvSpPr>
          <p:nvPr>
            <p:ph type="sldNum" sz="quarter" idx="4"/>
          </p:nvPr>
        </p:nvSpPr>
        <p:spPr>
          <a:xfrm>
            <a:off x="9347200" y="6492876"/>
            <a:ext cx="2844800" cy="365125"/>
          </a:xfrm>
          <a:prstGeom prst="rect">
            <a:avLst/>
          </a:prstGeom>
        </p:spPr>
        <p:txBody>
          <a:bodyPr vert="horz" lIns="91440" tIns="45720" rIns="91440" bIns="45720" rtlCol="0" anchor="ctr"/>
          <a:lstStyle>
            <a:lvl1pPr algn="r">
              <a:defRPr sz="1400" b="1">
                <a:solidFill>
                  <a:schemeClr val="tx1"/>
                </a:solidFill>
              </a:defRPr>
            </a:lvl1pPr>
          </a:lstStyle>
          <a:p>
            <a:fld id="{612C9336-A718-4A9C-A61A-5379812194CD}" type="slidenum">
              <a:rPr lang="en-US" smtClean="0">
                <a:solidFill>
                  <a:prstClr val="black"/>
                </a:solidFill>
              </a:rPr>
              <a:pPr/>
              <a:t>‹#›</a:t>
            </a:fld>
            <a:endParaRPr lang="en-US" dirty="0">
              <a:solidFill>
                <a:prstClr val="black"/>
              </a:solidFill>
            </a:endParaRPr>
          </a:p>
        </p:txBody>
      </p:sp>
      <p:sp>
        <p:nvSpPr>
          <p:cNvPr id="10" name="Footer Placeholder 9"/>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solidFill>
                <a:prstClr val="black">
                  <a:tint val="75000"/>
                </a:prstClr>
              </a:solidFill>
            </a:endParaRPr>
          </a:p>
        </p:txBody>
      </p:sp>
      <p:sp>
        <p:nvSpPr>
          <p:cNvPr id="9" name="Rectangle 3"/>
          <p:cNvSpPr txBox="1">
            <a:spLocks noChangeArrowheads="1"/>
          </p:cNvSpPr>
          <p:nvPr userDrawn="1"/>
        </p:nvSpPr>
        <p:spPr>
          <a:xfrm>
            <a:off x="711200" y="1524000"/>
            <a:ext cx="10871200" cy="4953000"/>
          </a:xfrm>
          <a:prstGeom prst="rect">
            <a:avLst/>
          </a:prstGeom>
        </p:spPr>
        <p:txBody>
          <a:bodyPr/>
          <a:lstStyle>
            <a:lvl1pPr marL="342900" indent="-342900" algn="l" defTabSz="914400" rtl="0" eaLnBrk="1" latinLnBrk="0" hangingPunct="1">
              <a:lnSpc>
                <a:spcPct val="90000"/>
              </a:lnSpc>
              <a:spcBef>
                <a:spcPct val="20000"/>
              </a:spcBef>
              <a:buFont typeface="Arial" pitchFamily="34" charset="0"/>
              <a:buChar char="•"/>
              <a:defRPr sz="3200" kern="1200">
                <a:solidFill>
                  <a:schemeClr val="tx1"/>
                </a:solidFill>
                <a:latin typeface="+mn-lt"/>
                <a:ea typeface="+mn-ea"/>
                <a:cs typeface="+mn-cs"/>
              </a:defRPr>
            </a:lvl1pPr>
            <a:lvl2pPr marL="971550" marR="0" indent="-514350" algn="l" defTabSz="914400" rtl="0" eaLnBrk="1" fontAlgn="auto" latinLnBrk="0" hangingPunct="1">
              <a:lnSpc>
                <a:spcPct val="90000"/>
              </a:lnSpc>
              <a:spcBef>
                <a:spcPct val="20000"/>
              </a:spcBef>
              <a:spcAft>
                <a:spcPts val="0"/>
              </a:spcAft>
              <a:buClrTx/>
              <a:buSzTx/>
              <a:buFont typeface="+mj-lt"/>
              <a:buAutoNum type="alphaLcParenR"/>
              <a:tabLst/>
              <a:defRPr sz="2800" kern="1200" baseline="0">
                <a:solidFill>
                  <a:schemeClr val="tx1"/>
                </a:solidFill>
                <a:latin typeface="+mn-lt"/>
                <a:ea typeface="+mn-ea"/>
                <a:cs typeface="+mn-cs"/>
              </a:defRPr>
            </a:lvl2pPr>
            <a:lvl3pPr marL="914400" marR="0" indent="0" algn="l" defTabSz="914400" rtl="0" eaLnBrk="1" fontAlgn="auto" latinLnBrk="0" hangingPunct="1">
              <a:lnSpc>
                <a:spcPct val="90000"/>
              </a:lnSpc>
              <a:spcBef>
                <a:spcPct val="20000"/>
              </a:spcBef>
              <a:spcAft>
                <a:spcPts val="0"/>
              </a:spcAft>
              <a:buClrTx/>
              <a:buSzTx/>
              <a:buFont typeface="+mj-lt"/>
              <a:buNone/>
              <a:tabLst/>
              <a:defRPr sz="28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Clr>
                <a:srgbClr val="1F497D">
                  <a:lumMod val="75000"/>
                </a:srgbClr>
              </a:buClr>
              <a:buSzPct val="100000"/>
              <a:buFont typeface="Wingdings" panose="05000000000000000000" pitchFamily="2" charset="2"/>
              <a:buNone/>
            </a:pPr>
            <a:endParaRPr lang="en-US" sz="3200" dirty="0">
              <a:solidFill>
                <a:prstClr val="black"/>
              </a:solidFill>
            </a:endParaRPr>
          </a:p>
        </p:txBody>
      </p:sp>
    </p:spTree>
    <p:extLst>
      <p:ext uri="{BB962C8B-B14F-4D97-AF65-F5344CB8AC3E}">
        <p14:creationId xmlns:p14="http://schemas.microsoft.com/office/powerpoint/2010/main" val="418777649"/>
      </p:ext>
    </p:extLst>
  </p:cSld>
  <p:clrMap bg1="lt1" tx1="dk1" bg2="lt2" tx2="dk2" accent1="accent1" accent2="accent2" accent3="accent3" accent4="accent4" accent5="accent5" accent6="accent6" hlink="hlink" folHlink="folHlink"/>
  <p:sldLayoutIdLst>
    <p:sldLayoutId id="2147483690" r:id="rId1"/>
    <p:sldLayoutId id="2147483691" r:id="rId2"/>
    <p:sldLayoutId id="2147483692" r:id="rId3"/>
    <p:sldLayoutId id="2147483693" r:id="rId4"/>
  </p:sldLayoutIdLs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nodePh="1">
                                  <p:stCondLst>
                                    <p:cond delay="0"/>
                                  </p:stCondLst>
                                  <p:endCondLst>
                                    <p:cond evt="begin" delay="0">
                                      <p:tn val="5"/>
                                    </p:cond>
                                  </p:endCondLst>
                                  <p:childTnLst>
                                    <p:set>
                                      <p:cBhvr>
                                        <p:cTn id="6" dur="1" fill="hold">
                                          <p:stCondLst>
                                            <p:cond delay="0"/>
                                          </p:stCondLst>
                                        </p:cTn>
                                        <p:tgtEl>
                                          <p:spTgt spid="9">
                                            <p:txEl>
                                              <p:pRg st="0" end="0"/>
                                            </p:txEl>
                                          </p:spTgt>
                                        </p:tgtEl>
                                        <p:attrNameLst>
                                          <p:attrName>style.visibility</p:attrName>
                                        </p:attrNameLst>
                                      </p:cBhvr>
                                      <p:to>
                                        <p:strVal val="visible"/>
                                      </p:to>
                                    </p:set>
                                    <p:animEffect transition="in" filter="fade">
                                      <p:cBhvr>
                                        <p:cTn id="7" dur="500"/>
                                        <p:tgtEl>
                                          <p:spTgt spid="9">
                                            <p:txEl>
                                              <p:pRg st="0" end="0"/>
                                            </p:txEl>
                                          </p:spTgt>
                                        </p:tgtEl>
                                      </p:cBhvr>
                                    </p:animEffect>
                                  </p:childTnLst>
                                  <p:subTnLst>
                                    <p:animClr clrSpc="rgb" dir="cw">
                                      <p:cBhvr override="childStyle">
                                        <p:cTn dur="1" fill="hold" display="0" masterRel="nextClick" afterEffect="1"/>
                                        <p:tgtEl>
                                          <p:spTgt spid="9">
                                            <p:txEl>
                                              <p:pRg st="0" end="0"/>
                                            </p:txEl>
                                          </p:spTgt>
                                        </p:tgtEl>
                                        <p:attrNameLst>
                                          <p:attrName>ppt_c</p:attrName>
                                        </p:attrNameLst>
                                      </p:cBhvr>
                                      <p:to>
                                        <a:srgbClr val="0B798F"/>
                                      </p:to>
                                    </p:animClr>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build="p" bldLvl="5">
        <p:tmplLst>
          <p:tmpl lvl="1">
            <p:tnLst>
              <p:par>
                <p:cTn presetID="10" presetClass="entr" presetSubtype="0" fill="hold" nodeType="clickEffect">
                  <p:stCondLst>
                    <p:cond delay="0"/>
                  </p:stCondLst>
                  <p:childTnLst>
                    <p:set>
                      <p:cBhvr>
                        <p:cTn dur="1" fill="hold">
                          <p:stCondLst>
                            <p:cond delay="0"/>
                          </p:stCondLst>
                        </p:cTn>
                        <p:tgtEl>
                          <p:spTgt spid="9"/>
                        </p:tgtEl>
                        <p:attrNameLst>
                          <p:attrName>style.visibility</p:attrName>
                        </p:attrNameLst>
                      </p:cBhvr>
                      <p:to>
                        <p:strVal val="visible"/>
                      </p:to>
                    </p:set>
                    <p:animEffect transition="in" filter="fade">
                      <p:cBhvr>
                        <p:cTn dur="500"/>
                        <p:tgtEl>
                          <p:spTgt spid="9"/>
                        </p:tgtEl>
                      </p:cBhvr>
                    </p:animEffect>
                  </p:childTnLst>
                  <p:subTnLst>
                    <p:animClr clrSpc="rgb" dir="cw">
                      <p:cBhvr override="childStyle">
                        <p:cTn dur="1" fill="hold" display="0" masterRel="nextClick" afterEffect="1"/>
                        <p:tgtEl>
                          <p:spTgt spid="9"/>
                        </p:tgtEl>
                        <p:attrNameLst>
                          <p:attrName>ppt_c</p:attrName>
                        </p:attrNameLst>
                      </p:cBhvr>
                      <p:to>
                        <a:srgbClr val="0B798F"/>
                      </p:to>
                    </p:animClr>
                  </p:subTnLst>
                </p:cTn>
              </p:par>
            </p:tnLst>
          </p:tmpl>
          <p:tmpl lvl="2">
            <p:tnLst>
              <p:par>
                <p:cTn presetID="10" presetClass="entr" presetSubtype="0" fill="hold" nodeType="clickEffect">
                  <p:stCondLst>
                    <p:cond delay="0"/>
                  </p:stCondLst>
                  <p:childTnLst>
                    <p:set>
                      <p:cBhvr>
                        <p:cTn dur="1" fill="hold">
                          <p:stCondLst>
                            <p:cond delay="0"/>
                          </p:stCondLst>
                        </p:cTn>
                        <p:tgtEl>
                          <p:spTgt spid="9"/>
                        </p:tgtEl>
                        <p:attrNameLst>
                          <p:attrName>style.visibility</p:attrName>
                        </p:attrNameLst>
                      </p:cBhvr>
                      <p:to>
                        <p:strVal val="visible"/>
                      </p:to>
                    </p:set>
                    <p:animEffect transition="in" filter="fade">
                      <p:cBhvr>
                        <p:cTn dur="500"/>
                        <p:tgtEl>
                          <p:spTgt spid="9"/>
                        </p:tgtEl>
                      </p:cBhvr>
                    </p:animEffect>
                  </p:childTnLst>
                </p:cTn>
              </p:par>
            </p:tnLst>
          </p:tmpl>
          <p:tmpl lvl="3">
            <p:tnLst>
              <p:par>
                <p:cTn presetID="10" presetClass="entr" presetSubtype="0" fill="hold" nodeType="clickEffect">
                  <p:stCondLst>
                    <p:cond delay="0"/>
                  </p:stCondLst>
                  <p:childTnLst>
                    <p:set>
                      <p:cBhvr>
                        <p:cTn dur="1" fill="hold">
                          <p:stCondLst>
                            <p:cond delay="0"/>
                          </p:stCondLst>
                        </p:cTn>
                        <p:tgtEl>
                          <p:spTgt spid="9"/>
                        </p:tgtEl>
                        <p:attrNameLst>
                          <p:attrName>style.visibility</p:attrName>
                        </p:attrNameLst>
                      </p:cBhvr>
                      <p:to>
                        <p:strVal val="visible"/>
                      </p:to>
                    </p:set>
                    <p:animEffect transition="in" filter="fade">
                      <p:cBhvr>
                        <p:cTn dur="500"/>
                        <p:tgtEl>
                          <p:spTgt spid="9"/>
                        </p:tgtEl>
                      </p:cBhvr>
                    </p:animEffect>
                  </p:childTnLst>
                  <p:subTnLst>
                    <p:animClr clrSpc="rgb" dir="cw">
                      <p:cBhvr override="childStyle">
                        <p:cTn dur="1" fill="hold" display="0" masterRel="nextClick" afterEffect="1"/>
                        <p:tgtEl>
                          <p:spTgt spid="9"/>
                        </p:tgtEl>
                        <p:attrNameLst>
                          <p:attrName>ppt_c</p:attrName>
                        </p:attrNameLst>
                      </p:cBhvr>
                      <p:to>
                        <a:srgbClr val="0B798F"/>
                      </p:to>
                    </p:animClr>
                  </p:subTnLst>
                </p:cTn>
              </p:par>
            </p:tnLst>
          </p:tmpl>
        </p:tmplLst>
      </p:bldP>
      <p:bldP spid="9" grpId="1" build="p" bldLvl="5">
        <p:tmplLst>
          <p:tmpl lvl="1">
            <p:tnLst>
              <p:par>
                <p:cTn presetID="10" presetClass="entr" presetSubtype="0" fill="hold" nodeType="clickEffect">
                  <p:stCondLst>
                    <p:cond delay="0"/>
                  </p:stCondLst>
                  <p:childTnLst>
                    <p:set>
                      <p:cBhvr>
                        <p:cTn dur="1" fill="hold">
                          <p:stCondLst>
                            <p:cond delay="0"/>
                          </p:stCondLst>
                        </p:cTn>
                        <p:tgtEl>
                          <p:spTgt spid="9"/>
                        </p:tgtEl>
                        <p:attrNameLst>
                          <p:attrName>style.visibility</p:attrName>
                        </p:attrNameLst>
                      </p:cBhvr>
                      <p:to>
                        <p:strVal val="visible"/>
                      </p:to>
                    </p:set>
                    <p:animEffect transition="in" filter="fade">
                      <p:cBhvr>
                        <p:cTn dur="500"/>
                        <p:tgtEl>
                          <p:spTgt spid="9"/>
                        </p:tgtEl>
                      </p:cBhvr>
                    </p:animEffect>
                  </p:childTnLst>
                  <p:subTnLst>
                    <p:animClr clrSpc="rgb" dir="cw">
                      <p:cBhvr override="childStyle">
                        <p:cTn dur="1" fill="hold" display="0" masterRel="nextClick" afterEffect="1"/>
                        <p:tgtEl>
                          <p:spTgt spid="9"/>
                        </p:tgtEl>
                        <p:attrNameLst>
                          <p:attrName>ppt_c</p:attrName>
                        </p:attrNameLst>
                      </p:cBhvr>
                      <p:to>
                        <a:srgbClr val="0B798F"/>
                      </p:to>
                    </p:animClr>
                  </p:subTnLst>
                </p:cTn>
              </p:par>
            </p:tnLst>
          </p:tmpl>
          <p:tmpl lvl="2">
            <p:tnLst>
              <p:par>
                <p:cTn presetID="10" presetClass="entr" presetSubtype="0" fill="hold" nodeType="clickEffect">
                  <p:stCondLst>
                    <p:cond delay="0"/>
                  </p:stCondLst>
                  <p:childTnLst>
                    <p:set>
                      <p:cBhvr>
                        <p:cTn dur="1" fill="hold">
                          <p:stCondLst>
                            <p:cond delay="0"/>
                          </p:stCondLst>
                        </p:cTn>
                        <p:tgtEl>
                          <p:spTgt spid="9"/>
                        </p:tgtEl>
                        <p:attrNameLst>
                          <p:attrName>style.visibility</p:attrName>
                        </p:attrNameLst>
                      </p:cBhvr>
                      <p:to>
                        <p:strVal val="visible"/>
                      </p:to>
                    </p:set>
                    <p:animEffect transition="in" filter="fade">
                      <p:cBhvr>
                        <p:cTn dur="500"/>
                        <p:tgtEl>
                          <p:spTgt spid="9"/>
                        </p:tgtEl>
                      </p:cBhvr>
                    </p:animEffect>
                  </p:childTnLst>
                </p:cTn>
              </p:par>
            </p:tnLst>
          </p:tmpl>
          <p:tmpl lvl="3">
            <p:tnLst>
              <p:par>
                <p:cTn presetID="10" presetClass="entr" presetSubtype="0" fill="hold" nodeType="clickEffect">
                  <p:stCondLst>
                    <p:cond delay="0"/>
                  </p:stCondLst>
                  <p:childTnLst>
                    <p:set>
                      <p:cBhvr>
                        <p:cTn dur="1" fill="hold">
                          <p:stCondLst>
                            <p:cond delay="0"/>
                          </p:stCondLst>
                        </p:cTn>
                        <p:tgtEl>
                          <p:spTgt spid="9"/>
                        </p:tgtEl>
                        <p:attrNameLst>
                          <p:attrName>style.visibility</p:attrName>
                        </p:attrNameLst>
                      </p:cBhvr>
                      <p:to>
                        <p:strVal val="visible"/>
                      </p:to>
                    </p:set>
                    <p:animEffect transition="in" filter="fade">
                      <p:cBhvr>
                        <p:cTn dur="500"/>
                        <p:tgtEl>
                          <p:spTgt spid="9"/>
                        </p:tgtEl>
                      </p:cBhvr>
                    </p:animEffect>
                  </p:childTnLst>
                  <p:subTnLst>
                    <p:animClr clrSpc="rgb" dir="cw">
                      <p:cBhvr override="childStyle">
                        <p:cTn dur="1" fill="hold" display="0" masterRel="nextClick" afterEffect="1"/>
                        <p:tgtEl>
                          <p:spTgt spid="9"/>
                        </p:tgtEl>
                        <p:attrNameLst>
                          <p:attrName>ppt_c</p:attrName>
                        </p:attrNameLst>
                      </p:cBhvr>
                      <p:to>
                        <a:srgbClr val="0B798F"/>
                      </p:to>
                    </p:animClr>
                  </p:subTnLst>
                </p:cTn>
              </p:par>
            </p:tnLst>
          </p:tmpl>
        </p:tmplLst>
      </p:bldP>
      <p:bldP spid="9" grpId="2" build="p" bldLvl="5">
        <p:tmplLst>
          <p:tmpl lvl="1">
            <p:tnLst>
              <p:par>
                <p:cTn presetID="10" presetClass="entr" presetSubtype="0" fill="hold" nodeType="clickEffect">
                  <p:stCondLst>
                    <p:cond delay="0"/>
                  </p:stCondLst>
                  <p:childTnLst>
                    <p:set>
                      <p:cBhvr>
                        <p:cTn dur="1" fill="hold">
                          <p:stCondLst>
                            <p:cond delay="0"/>
                          </p:stCondLst>
                        </p:cTn>
                        <p:tgtEl>
                          <p:spTgt spid="9"/>
                        </p:tgtEl>
                        <p:attrNameLst>
                          <p:attrName>style.visibility</p:attrName>
                        </p:attrNameLst>
                      </p:cBhvr>
                      <p:to>
                        <p:strVal val="visible"/>
                      </p:to>
                    </p:set>
                    <p:animEffect transition="in" filter="fade">
                      <p:cBhvr>
                        <p:cTn dur="500"/>
                        <p:tgtEl>
                          <p:spTgt spid="9"/>
                        </p:tgtEl>
                      </p:cBhvr>
                    </p:animEffect>
                  </p:childTnLst>
                  <p:subTnLst>
                    <p:animClr clrSpc="rgb" dir="cw">
                      <p:cBhvr override="childStyle">
                        <p:cTn dur="1" fill="hold" display="0" masterRel="nextClick" afterEffect="1"/>
                        <p:tgtEl>
                          <p:spTgt spid="9"/>
                        </p:tgtEl>
                        <p:attrNameLst>
                          <p:attrName>ppt_c</p:attrName>
                        </p:attrNameLst>
                      </p:cBhvr>
                      <p:to>
                        <a:srgbClr val="0B798F"/>
                      </p:to>
                    </p:animClr>
                  </p:subTnLst>
                </p:cTn>
              </p:par>
            </p:tnLst>
          </p:tmpl>
          <p:tmpl lvl="2">
            <p:tnLst>
              <p:par>
                <p:cTn presetID="10" presetClass="entr" presetSubtype="0" fill="hold" nodeType="clickEffect">
                  <p:stCondLst>
                    <p:cond delay="0"/>
                  </p:stCondLst>
                  <p:childTnLst>
                    <p:set>
                      <p:cBhvr>
                        <p:cTn dur="1" fill="hold">
                          <p:stCondLst>
                            <p:cond delay="0"/>
                          </p:stCondLst>
                        </p:cTn>
                        <p:tgtEl>
                          <p:spTgt spid="9"/>
                        </p:tgtEl>
                        <p:attrNameLst>
                          <p:attrName>style.visibility</p:attrName>
                        </p:attrNameLst>
                      </p:cBhvr>
                      <p:to>
                        <p:strVal val="visible"/>
                      </p:to>
                    </p:set>
                    <p:animEffect transition="in" filter="fade">
                      <p:cBhvr>
                        <p:cTn dur="500"/>
                        <p:tgtEl>
                          <p:spTgt spid="9"/>
                        </p:tgtEl>
                      </p:cBhvr>
                    </p:animEffect>
                  </p:childTnLst>
                </p:cTn>
              </p:par>
            </p:tnLst>
          </p:tmpl>
          <p:tmpl lvl="3">
            <p:tnLst>
              <p:par>
                <p:cTn presetID="10" presetClass="entr" presetSubtype="0" fill="hold" nodeType="clickEffect">
                  <p:stCondLst>
                    <p:cond delay="0"/>
                  </p:stCondLst>
                  <p:childTnLst>
                    <p:set>
                      <p:cBhvr>
                        <p:cTn dur="1" fill="hold">
                          <p:stCondLst>
                            <p:cond delay="0"/>
                          </p:stCondLst>
                        </p:cTn>
                        <p:tgtEl>
                          <p:spTgt spid="9"/>
                        </p:tgtEl>
                        <p:attrNameLst>
                          <p:attrName>style.visibility</p:attrName>
                        </p:attrNameLst>
                      </p:cBhvr>
                      <p:to>
                        <p:strVal val="visible"/>
                      </p:to>
                    </p:set>
                    <p:animEffect transition="in" filter="fade">
                      <p:cBhvr>
                        <p:cTn dur="500"/>
                        <p:tgtEl>
                          <p:spTgt spid="9"/>
                        </p:tgtEl>
                      </p:cBhvr>
                    </p:animEffect>
                  </p:childTnLst>
                  <p:subTnLst>
                    <p:animClr clrSpc="rgb" dir="cw">
                      <p:cBhvr override="childStyle">
                        <p:cTn dur="1" fill="hold" display="0" masterRel="nextClick" afterEffect="1"/>
                        <p:tgtEl>
                          <p:spTgt spid="9"/>
                        </p:tgtEl>
                        <p:attrNameLst>
                          <p:attrName>ppt_c</p:attrName>
                        </p:attrNameLst>
                      </p:cBhvr>
                      <p:to>
                        <a:srgbClr val="0B798F"/>
                      </p:to>
                    </p:animClr>
                  </p:subTnLst>
                </p:cTn>
              </p:par>
            </p:tnLst>
          </p:tmpl>
        </p:tmplLst>
      </p:bldP>
      <p:bldP spid="9" grpId="3" build="p" bldLvl="5">
        <p:tmplLst>
          <p:tmpl lvl="1">
            <p:tnLst>
              <p:par>
                <p:cTn presetID="10" presetClass="entr" presetSubtype="0" fill="hold" nodeType="clickEffect">
                  <p:stCondLst>
                    <p:cond delay="0"/>
                  </p:stCondLst>
                  <p:childTnLst>
                    <p:set>
                      <p:cBhvr>
                        <p:cTn dur="1" fill="hold">
                          <p:stCondLst>
                            <p:cond delay="0"/>
                          </p:stCondLst>
                        </p:cTn>
                        <p:tgtEl>
                          <p:spTgt spid="9"/>
                        </p:tgtEl>
                        <p:attrNameLst>
                          <p:attrName>style.visibility</p:attrName>
                        </p:attrNameLst>
                      </p:cBhvr>
                      <p:to>
                        <p:strVal val="visible"/>
                      </p:to>
                    </p:set>
                    <p:animEffect transition="in" filter="fade">
                      <p:cBhvr>
                        <p:cTn dur="500"/>
                        <p:tgtEl>
                          <p:spTgt spid="9"/>
                        </p:tgtEl>
                      </p:cBhvr>
                    </p:animEffect>
                  </p:childTnLst>
                  <p:subTnLst>
                    <p:animClr clrSpc="rgb" dir="cw">
                      <p:cBhvr override="childStyle">
                        <p:cTn dur="1" fill="hold" display="0" masterRel="nextClick" afterEffect="1"/>
                        <p:tgtEl>
                          <p:spTgt spid="9"/>
                        </p:tgtEl>
                        <p:attrNameLst>
                          <p:attrName>ppt_c</p:attrName>
                        </p:attrNameLst>
                      </p:cBhvr>
                      <p:to>
                        <a:srgbClr val="0B798F"/>
                      </p:to>
                    </p:animClr>
                  </p:subTnLst>
                </p:cTn>
              </p:par>
            </p:tnLst>
          </p:tmpl>
          <p:tmpl lvl="2">
            <p:tnLst>
              <p:par>
                <p:cTn presetID="10" presetClass="entr" presetSubtype="0" fill="hold" nodeType="clickEffect">
                  <p:stCondLst>
                    <p:cond delay="0"/>
                  </p:stCondLst>
                  <p:childTnLst>
                    <p:set>
                      <p:cBhvr>
                        <p:cTn dur="1" fill="hold">
                          <p:stCondLst>
                            <p:cond delay="0"/>
                          </p:stCondLst>
                        </p:cTn>
                        <p:tgtEl>
                          <p:spTgt spid="9"/>
                        </p:tgtEl>
                        <p:attrNameLst>
                          <p:attrName>style.visibility</p:attrName>
                        </p:attrNameLst>
                      </p:cBhvr>
                      <p:to>
                        <p:strVal val="visible"/>
                      </p:to>
                    </p:set>
                    <p:animEffect transition="in" filter="fade">
                      <p:cBhvr>
                        <p:cTn dur="500"/>
                        <p:tgtEl>
                          <p:spTgt spid="9"/>
                        </p:tgtEl>
                      </p:cBhvr>
                    </p:animEffect>
                  </p:childTnLst>
                </p:cTn>
              </p:par>
            </p:tnLst>
          </p:tmpl>
          <p:tmpl lvl="3">
            <p:tnLst>
              <p:par>
                <p:cTn presetID="10" presetClass="entr" presetSubtype="0" fill="hold" nodeType="clickEffect">
                  <p:stCondLst>
                    <p:cond delay="0"/>
                  </p:stCondLst>
                  <p:childTnLst>
                    <p:set>
                      <p:cBhvr>
                        <p:cTn dur="1" fill="hold">
                          <p:stCondLst>
                            <p:cond delay="0"/>
                          </p:stCondLst>
                        </p:cTn>
                        <p:tgtEl>
                          <p:spTgt spid="9"/>
                        </p:tgtEl>
                        <p:attrNameLst>
                          <p:attrName>style.visibility</p:attrName>
                        </p:attrNameLst>
                      </p:cBhvr>
                      <p:to>
                        <p:strVal val="visible"/>
                      </p:to>
                    </p:set>
                    <p:animEffect transition="in" filter="fade">
                      <p:cBhvr>
                        <p:cTn dur="500"/>
                        <p:tgtEl>
                          <p:spTgt spid="9"/>
                        </p:tgtEl>
                      </p:cBhvr>
                    </p:animEffect>
                  </p:childTnLst>
                  <p:subTnLst>
                    <p:animClr clrSpc="rgb" dir="cw">
                      <p:cBhvr override="childStyle">
                        <p:cTn dur="1" fill="hold" display="0" masterRel="nextClick" afterEffect="1"/>
                        <p:tgtEl>
                          <p:spTgt spid="9"/>
                        </p:tgtEl>
                        <p:attrNameLst>
                          <p:attrName>ppt_c</p:attrName>
                        </p:attrNameLst>
                      </p:cBhvr>
                      <p:to>
                        <a:srgbClr val="0B798F"/>
                      </p:to>
                    </p:animClr>
                  </p:subTnLst>
                </p:cTn>
              </p:par>
            </p:tnLst>
          </p:tmpl>
        </p:tmplLst>
      </p:bldP>
      <p:bldP spid="9" grpId="4" build="p" bldLvl="5">
        <p:tmplLst>
          <p:tmpl lvl="1">
            <p:tnLst>
              <p:par>
                <p:cTn presetID="10" presetClass="entr" presetSubtype="0" fill="hold" nodeType="clickEffect">
                  <p:stCondLst>
                    <p:cond delay="0"/>
                  </p:stCondLst>
                  <p:childTnLst>
                    <p:set>
                      <p:cBhvr>
                        <p:cTn dur="1" fill="hold">
                          <p:stCondLst>
                            <p:cond delay="0"/>
                          </p:stCondLst>
                        </p:cTn>
                        <p:tgtEl>
                          <p:spTgt spid="9"/>
                        </p:tgtEl>
                        <p:attrNameLst>
                          <p:attrName>style.visibility</p:attrName>
                        </p:attrNameLst>
                      </p:cBhvr>
                      <p:to>
                        <p:strVal val="visible"/>
                      </p:to>
                    </p:set>
                    <p:animEffect transition="in" filter="fade">
                      <p:cBhvr>
                        <p:cTn dur="500"/>
                        <p:tgtEl>
                          <p:spTgt spid="9"/>
                        </p:tgtEl>
                      </p:cBhvr>
                    </p:animEffect>
                  </p:childTnLst>
                  <p:subTnLst>
                    <p:animClr clrSpc="rgb" dir="cw">
                      <p:cBhvr override="childStyle">
                        <p:cTn dur="1" fill="hold" display="0" masterRel="nextClick" afterEffect="1"/>
                        <p:tgtEl>
                          <p:spTgt spid="9"/>
                        </p:tgtEl>
                        <p:attrNameLst>
                          <p:attrName>ppt_c</p:attrName>
                        </p:attrNameLst>
                      </p:cBhvr>
                      <p:to>
                        <a:srgbClr val="0B798F"/>
                      </p:to>
                    </p:animClr>
                  </p:subTnLst>
                </p:cTn>
              </p:par>
            </p:tnLst>
          </p:tmpl>
          <p:tmpl lvl="2">
            <p:tnLst>
              <p:par>
                <p:cTn presetID="10" presetClass="entr" presetSubtype="0" fill="hold" nodeType="clickEffect">
                  <p:stCondLst>
                    <p:cond delay="0"/>
                  </p:stCondLst>
                  <p:childTnLst>
                    <p:set>
                      <p:cBhvr>
                        <p:cTn dur="1" fill="hold">
                          <p:stCondLst>
                            <p:cond delay="0"/>
                          </p:stCondLst>
                        </p:cTn>
                        <p:tgtEl>
                          <p:spTgt spid="9"/>
                        </p:tgtEl>
                        <p:attrNameLst>
                          <p:attrName>style.visibility</p:attrName>
                        </p:attrNameLst>
                      </p:cBhvr>
                      <p:to>
                        <p:strVal val="visible"/>
                      </p:to>
                    </p:set>
                    <p:animEffect transition="in" filter="fade">
                      <p:cBhvr>
                        <p:cTn dur="500"/>
                        <p:tgtEl>
                          <p:spTgt spid="9"/>
                        </p:tgtEl>
                      </p:cBhvr>
                    </p:animEffect>
                  </p:childTnLst>
                </p:cTn>
              </p:par>
            </p:tnLst>
          </p:tmpl>
          <p:tmpl lvl="3">
            <p:tnLst>
              <p:par>
                <p:cTn presetID="10" presetClass="entr" presetSubtype="0" fill="hold" nodeType="clickEffect">
                  <p:stCondLst>
                    <p:cond delay="0"/>
                  </p:stCondLst>
                  <p:childTnLst>
                    <p:set>
                      <p:cBhvr>
                        <p:cTn dur="1" fill="hold">
                          <p:stCondLst>
                            <p:cond delay="0"/>
                          </p:stCondLst>
                        </p:cTn>
                        <p:tgtEl>
                          <p:spTgt spid="9"/>
                        </p:tgtEl>
                        <p:attrNameLst>
                          <p:attrName>style.visibility</p:attrName>
                        </p:attrNameLst>
                      </p:cBhvr>
                      <p:to>
                        <p:strVal val="visible"/>
                      </p:to>
                    </p:set>
                    <p:animEffect transition="in" filter="fade">
                      <p:cBhvr>
                        <p:cTn dur="500"/>
                        <p:tgtEl>
                          <p:spTgt spid="9"/>
                        </p:tgtEl>
                      </p:cBhvr>
                    </p:animEffect>
                  </p:childTnLst>
                  <p:subTnLst>
                    <p:animClr clrSpc="rgb" dir="cw">
                      <p:cBhvr override="childStyle">
                        <p:cTn dur="1" fill="hold" display="0" masterRel="nextClick" afterEffect="1"/>
                        <p:tgtEl>
                          <p:spTgt spid="9"/>
                        </p:tgtEl>
                        <p:attrNameLst>
                          <p:attrName>ppt_c</p:attrName>
                        </p:attrNameLst>
                      </p:cBhvr>
                      <p:to>
                        <a:srgbClr val="0B798F"/>
                      </p:to>
                    </p:animClr>
                  </p:subTnLst>
                </p:cTn>
              </p:par>
            </p:tnLst>
          </p:tmpl>
        </p:tmplLst>
      </p:bldP>
      <p:bldP spid="9" grpId="5" build="p" bldLvl="5">
        <p:tmplLst>
          <p:tmpl lvl="1">
            <p:tnLst>
              <p:par>
                <p:cTn presetID="10" presetClass="entr" presetSubtype="0" fill="hold" nodeType="clickEffect">
                  <p:stCondLst>
                    <p:cond delay="0"/>
                  </p:stCondLst>
                  <p:childTnLst>
                    <p:set>
                      <p:cBhvr>
                        <p:cTn dur="1" fill="hold">
                          <p:stCondLst>
                            <p:cond delay="0"/>
                          </p:stCondLst>
                        </p:cTn>
                        <p:tgtEl>
                          <p:spTgt spid="9"/>
                        </p:tgtEl>
                        <p:attrNameLst>
                          <p:attrName>style.visibility</p:attrName>
                        </p:attrNameLst>
                      </p:cBhvr>
                      <p:to>
                        <p:strVal val="visible"/>
                      </p:to>
                    </p:set>
                    <p:animEffect transition="in" filter="fade">
                      <p:cBhvr>
                        <p:cTn dur="500"/>
                        <p:tgtEl>
                          <p:spTgt spid="9"/>
                        </p:tgtEl>
                      </p:cBhvr>
                    </p:animEffect>
                  </p:childTnLst>
                  <p:subTnLst>
                    <p:animClr clrSpc="rgb" dir="cw">
                      <p:cBhvr override="childStyle">
                        <p:cTn dur="1" fill="hold" display="0" masterRel="nextClick" afterEffect="1"/>
                        <p:tgtEl>
                          <p:spTgt spid="9"/>
                        </p:tgtEl>
                        <p:attrNameLst>
                          <p:attrName>ppt_c</p:attrName>
                        </p:attrNameLst>
                      </p:cBhvr>
                      <p:to>
                        <a:srgbClr val="0B798F"/>
                      </p:to>
                    </p:animClr>
                  </p:subTnLst>
                </p:cTn>
              </p:par>
            </p:tnLst>
          </p:tmpl>
          <p:tmpl lvl="2">
            <p:tnLst>
              <p:par>
                <p:cTn presetID="10" presetClass="entr" presetSubtype="0" fill="hold" nodeType="clickEffect">
                  <p:stCondLst>
                    <p:cond delay="0"/>
                  </p:stCondLst>
                  <p:childTnLst>
                    <p:set>
                      <p:cBhvr>
                        <p:cTn dur="1" fill="hold">
                          <p:stCondLst>
                            <p:cond delay="0"/>
                          </p:stCondLst>
                        </p:cTn>
                        <p:tgtEl>
                          <p:spTgt spid="9"/>
                        </p:tgtEl>
                        <p:attrNameLst>
                          <p:attrName>style.visibility</p:attrName>
                        </p:attrNameLst>
                      </p:cBhvr>
                      <p:to>
                        <p:strVal val="visible"/>
                      </p:to>
                    </p:set>
                    <p:animEffect transition="in" filter="fade">
                      <p:cBhvr>
                        <p:cTn dur="500"/>
                        <p:tgtEl>
                          <p:spTgt spid="9"/>
                        </p:tgtEl>
                      </p:cBhvr>
                    </p:animEffect>
                  </p:childTnLst>
                </p:cTn>
              </p:par>
            </p:tnLst>
          </p:tmpl>
          <p:tmpl lvl="3">
            <p:tnLst>
              <p:par>
                <p:cTn presetID="10" presetClass="entr" presetSubtype="0" fill="hold" nodeType="clickEffect">
                  <p:stCondLst>
                    <p:cond delay="0"/>
                  </p:stCondLst>
                  <p:childTnLst>
                    <p:set>
                      <p:cBhvr>
                        <p:cTn dur="1" fill="hold">
                          <p:stCondLst>
                            <p:cond delay="0"/>
                          </p:stCondLst>
                        </p:cTn>
                        <p:tgtEl>
                          <p:spTgt spid="9"/>
                        </p:tgtEl>
                        <p:attrNameLst>
                          <p:attrName>style.visibility</p:attrName>
                        </p:attrNameLst>
                      </p:cBhvr>
                      <p:to>
                        <p:strVal val="visible"/>
                      </p:to>
                    </p:set>
                    <p:animEffect transition="in" filter="fade">
                      <p:cBhvr>
                        <p:cTn dur="500"/>
                        <p:tgtEl>
                          <p:spTgt spid="9"/>
                        </p:tgtEl>
                      </p:cBhvr>
                    </p:animEffect>
                  </p:childTnLst>
                  <p:subTnLst>
                    <p:animClr clrSpc="rgb" dir="cw">
                      <p:cBhvr override="childStyle">
                        <p:cTn dur="1" fill="hold" display="0" masterRel="nextClick" afterEffect="1"/>
                        <p:tgtEl>
                          <p:spTgt spid="9"/>
                        </p:tgtEl>
                        <p:attrNameLst>
                          <p:attrName>ppt_c</p:attrName>
                        </p:attrNameLst>
                      </p:cBhvr>
                      <p:to>
                        <a:srgbClr val="0B798F"/>
                      </p:to>
                    </p:animClr>
                  </p:subTnLst>
                </p:cTn>
              </p:par>
            </p:tnLst>
          </p:tmpl>
        </p:tmplLst>
      </p:bldP>
      <p:bldP spid="9" grpId="6" build="p" bldLvl="5">
        <p:tmplLst>
          <p:tmpl lvl="1">
            <p:tnLst>
              <p:par>
                <p:cTn presetID="10" presetClass="entr" presetSubtype="0" fill="hold" nodeType="clickEffect">
                  <p:stCondLst>
                    <p:cond delay="0"/>
                  </p:stCondLst>
                  <p:childTnLst>
                    <p:set>
                      <p:cBhvr>
                        <p:cTn dur="1" fill="hold">
                          <p:stCondLst>
                            <p:cond delay="0"/>
                          </p:stCondLst>
                        </p:cTn>
                        <p:tgtEl>
                          <p:spTgt spid="9"/>
                        </p:tgtEl>
                        <p:attrNameLst>
                          <p:attrName>style.visibility</p:attrName>
                        </p:attrNameLst>
                      </p:cBhvr>
                      <p:to>
                        <p:strVal val="visible"/>
                      </p:to>
                    </p:set>
                    <p:animEffect transition="in" filter="fade">
                      <p:cBhvr>
                        <p:cTn dur="500"/>
                        <p:tgtEl>
                          <p:spTgt spid="9"/>
                        </p:tgtEl>
                      </p:cBhvr>
                    </p:animEffect>
                  </p:childTnLst>
                  <p:subTnLst>
                    <p:animClr clrSpc="rgb" dir="cw">
                      <p:cBhvr override="childStyle">
                        <p:cTn dur="1" fill="hold" display="0" masterRel="nextClick" afterEffect="1"/>
                        <p:tgtEl>
                          <p:spTgt spid="9"/>
                        </p:tgtEl>
                        <p:attrNameLst>
                          <p:attrName>ppt_c</p:attrName>
                        </p:attrNameLst>
                      </p:cBhvr>
                      <p:to>
                        <a:srgbClr val="0B798F"/>
                      </p:to>
                    </p:animClr>
                  </p:subTnLst>
                </p:cTn>
              </p:par>
            </p:tnLst>
          </p:tmpl>
          <p:tmpl lvl="2">
            <p:tnLst>
              <p:par>
                <p:cTn presetID="10" presetClass="entr" presetSubtype="0" fill="hold" nodeType="clickEffect">
                  <p:stCondLst>
                    <p:cond delay="0"/>
                  </p:stCondLst>
                  <p:childTnLst>
                    <p:set>
                      <p:cBhvr>
                        <p:cTn dur="1" fill="hold">
                          <p:stCondLst>
                            <p:cond delay="0"/>
                          </p:stCondLst>
                        </p:cTn>
                        <p:tgtEl>
                          <p:spTgt spid="9"/>
                        </p:tgtEl>
                        <p:attrNameLst>
                          <p:attrName>style.visibility</p:attrName>
                        </p:attrNameLst>
                      </p:cBhvr>
                      <p:to>
                        <p:strVal val="visible"/>
                      </p:to>
                    </p:set>
                    <p:animEffect transition="in" filter="fade">
                      <p:cBhvr>
                        <p:cTn dur="500"/>
                        <p:tgtEl>
                          <p:spTgt spid="9"/>
                        </p:tgtEl>
                      </p:cBhvr>
                    </p:animEffect>
                  </p:childTnLst>
                </p:cTn>
              </p:par>
            </p:tnLst>
          </p:tmpl>
          <p:tmpl lvl="3">
            <p:tnLst>
              <p:par>
                <p:cTn presetID="10" presetClass="entr" presetSubtype="0" fill="hold" nodeType="clickEffect">
                  <p:stCondLst>
                    <p:cond delay="0"/>
                  </p:stCondLst>
                  <p:childTnLst>
                    <p:set>
                      <p:cBhvr>
                        <p:cTn dur="1" fill="hold">
                          <p:stCondLst>
                            <p:cond delay="0"/>
                          </p:stCondLst>
                        </p:cTn>
                        <p:tgtEl>
                          <p:spTgt spid="9"/>
                        </p:tgtEl>
                        <p:attrNameLst>
                          <p:attrName>style.visibility</p:attrName>
                        </p:attrNameLst>
                      </p:cBhvr>
                      <p:to>
                        <p:strVal val="visible"/>
                      </p:to>
                    </p:set>
                    <p:animEffect transition="in" filter="fade">
                      <p:cBhvr>
                        <p:cTn dur="500"/>
                        <p:tgtEl>
                          <p:spTgt spid="9"/>
                        </p:tgtEl>
                      </p:cBhvr>
                    </p:animEffect>
                  </p:childTnLst>
                  <p:subTnLst>
                    <p:animClr clrSpc="rgb" dir="cw">
                      <p:cBhvr override="childStyle">
                        <p:cTn dur="1" fill="hold" display="0" masterRel="nextClick" afterEffect="1"/>
                        <p:tgtEl>
                          <p:spTgt spid="9"/>
                        </p:tgtEl>
                        <p:attrNameLst>
                          <p:attrName>ppt_c</p:attrName>
                        </p:attrNameLst>
                      </p:cBhvr>
                      <p:to>
                        <a:srgbClr val="0B798F"/>
                      </p:to>
                    </p:animClr>
                  </p:subTnLst>
                </p:cTn>
              </p:par>
            </p:tnLst>
          </p:tmpl>
        </p:tmplLst>
      </p:bldP>
      <p:bldP spid="9" grpId="7" build="p" bldLvl="5">
        <p:tmplLst>
          <p:tmpl lvl="1">
            <p:tnLst>
              <p:par>
                <p:cTn presetID="10" presetClass="entr" presetSubtype="0" fill="hold" nodeType="clickEffect">
                  <p:stCondLst>
                    <p:cond delay="0"/>
                  </p:stCondLst>
                  <p:childTnLst>
                    <p:set>
                      <p:cBhvr>
                        <p:cTn dur="1" fill="hold">
                          <p:stCondLst>
                            <p:cond delay="0"/>
                          </p:stCondLst>
                        </p:cTn>
                        <p:tgtEl>
                          <p:spTgt spid="9"/>
                        </p:tgtEl>
                        <p:attrNameLst>
                          <p:attrName>style.visibility</p:attrName>
                        </p:attrNameLst>
                      </p:cBhvr>
                      <p:to>
                        <p:strVal val="visible"/>
                      </p:to>
                    </p:set>
                    <p:animEffect transition="in" filter="fade">
                      <p:cBhvr>
                        <p:cTn dur="500"/>
                        <p:tgtEl>
                          <p:spTgt spid="9"/>
                        </p:tgtEl>
                      </p:cBhvr>
                    </p:animEffect>
                  </p:childTnLst>
                  <p:subTnLst>
                    <p:animClr clrSpc="rgb" dir="cw">
                      <p:cBhvr override="childStyle">
                        <p:cTn dur="1" fill="hold" display="0" masterRel="nextClick" afterEffect="1"/>
                        <p:tgtEl>
                          <p:spTgt spid="9"/>
                        </p:tgtEl>
                        <p:attrNameLst>
                          <p:attrName>ppt_c</p:attrName>
                        </p:attrNameLst>
                      </p:cBhvr>
                      <p:to>
                        <a:srgbClr val="0B798F"/>
                      </p:to>
                    </p:animClr>
                  </p:subTnLst>
                </p:cTn>
              </p:par>
            </p:tnLst>
          </p:tmpl>
          <p:tmpl lvl="2">
            <p:tnLst>
              <p:par>
                <p:cTn presetID="10" presetClass="entr" presetSubtype="0" fill="hold" nodeType="clickEffect">
                  <p:stCondLst>
                    <p:cond delay="0"/>
                  </p:stCondLst>
                  <p:childTnLst>
                    <p:set>
                      <p:cBhvr>
                        <p:cTn dur="1" fill="hold">
                          <p:stCondLst>
                            <p:cond delay="0"/>
                          </p:stCondLst>
                        </p:cTn>
                        <p:tgtEl>
                          <p:spTgt spid="9"/>
                        </p:tgtEl>
                        <p:attrNameLst>
                          <p:attrName>style.visibility</p:attrName>
                        </p:attrNameLst>
                      </p:cBhvr>
                      <p:to>
                        <p:strVal val="visible"/>
                      </p:to>
                    </p:set>
                    <p:animEffect transition="in" filter="fade">
                      <p:cBhvr>
                        <p:cTn dur="500"/>
                        <p:tgtEl>
                          <p:spTgt spid="9"/>
                        </p:tgtEl>
                      </p:cBhvr>
                    </p:animEffect>
                  </p:childTnLst>
                </p:cTn>
              </p:par>
            </p:tnLst>
          </p:tmpl>
          <p:tmpl lvl="3">
            <p:tnLst>
              <p:par>
                <p:cTn presetID="10" presetClass="entr" presetSubtype="0" fill="hold" nodeType="clickEffect">
                  <p:stCondLst>
                    <p:cond delay="0"/>
                  </p:stCondLst>
                  <p:childTnLst>
                    <p:set>
                      <p:cBhvr>
                        <p:cTn dur="1" fill="hold">
                          <p:stCondLst>
                            <p:cond delay="0"/>
                          </p:stCondLst>
                        </p:cTn>
                        <p:tgtEl>
                          <p:spTgt spid="9"/>
                        </p:tgtEl>
                        <p:attrNameLst>
                          <p:attrName>style.visibility</p:attrName>
                        </p:attrNameLst>
                      </p:cBhvr>
                      <p:to>
                        <p:strVal val="visible"/>
                      </p:to>
                    </p:set>
                    <p:animEffect transition="in" filter="fade">
                      <p:cBhvr>
                        <p:cTn dur="500"/>
                        <p:tgtEl>
                          <p:spTgt spid="9"/>
                        </p:tgtEl>
                      </p:cBhvr>
                    </p:animEffect>
                  </p:childTnLst>
                  <p:subTnLst>
                    <p:animClr clrSpc="rgb" dir="cw">
                      <p:cBhvr override="childStyle">
                        <p:cTn dur="1" fill="hold" display="0" masterRel="nextClick" afterEffect="1"/>
                        <p:tgtEl>
                          <p:spTgt spid="9"/>
                        </p:tgtEl>
                        <p:attrNameLst>
                          <p:attrName>ppt_c</p:attrName>
                        </p:attrNameLst>
                      </p:cBhvr>
                      <p:to>
                        <a:srgbClr val="0B798F"/>
                      </p:to>
                    </p:animClr>
                  </p:subTnLst>
                </p:cTn>
              </p:par>
            </p:tnLst>
          </p:tmpl>
        </p:tmplLst>
      </p:bldP>
      <p:bldP spid="9" grpId="8" build="p" bldLvl="5">
        <p:tmplLst>
          <p:tmpl lvl="1">
            <p:tnLst>
              <p:par>
                <p:cTn presetID="10" presetClass="entr" presetSubtype="0" fill="hold" nodeType="clickEffect">
                  <p:stCondLst>
                    <p:cond delay="0"/>
                  </p:stCondLst>
                  <p:childTnLst>
                    <p:set>
                      <p:cBhvr>
                        <p:cTn dur="1" fill="hold">
                          <p:stCondLst>
                            <p:cond delay="0"/>
                          </p:stCondLst>
                        </p:cTn>
                        <p:tgtEl>
                          <p:spTgt spid="9"/>
                        </p:tgtEl>
                        <p:attrNameLst>
                          <p:attrName>style.visibility</p:attrName>
                        </p:attrNameLst>
                      </p:cBhvr>
                      <p:to>
                        <p:strVal val="visible"/>
                      </p:to>
                    </p:set>
                    <p:animEffect transition="in" filter="fade">
                      <p:cBhvr>
                        <p:cTn dur="500"/>
                        <p:tgtEl>
                          <p:spTgt spid="9"/>
                        </p:tgtEl>
                      </p:cBhvr>
                    </p:animEffect>
                  </p:childTnLst>
                  <p:subTnLst>
                    <p:animClr clrSpc="rgb" dir="cw">
                      <p:cBhvr override="childStyle">
                        <p:cTn dur="1" fill="hold" display="0" masterRel="nextClick" afterEffect="1"/>
                        <p:tgtEl>
                          <p:spTgt spid="9"/>
                        </p:tgtEl>
                        <p:attrNameLst>
                          <p:attrName>ppt_c</p:attrName>
                        </p:attrNameLst>
                      </p:cBhvr>
                      <p:to>
                        <a:srgbClr val="0B798F"/>
                      </p:to>
                    </p:animClr>
                  </p:subTnLst>
                </p:cTn>
              </p:par>
            </p:tnLst>
          </p:tmpl>
          <p:tmpl lvl="2">
            <p:tnLst>
              <p:par>
                <p:cTn presetID="10" presetClass="entr" presetSubtype="0" fill="hold" nodeType="clickEffect">
                  <p:stCondLst>
                    <p:cond delay="0"/>
                  </p:stCondLst>
                  <p:childTnLst>
                    <p:set>
                      <p:cBhvr>
                        <p:cTn dur="1" fill="hold">
                          <p:stCondLst>
                            <p:cond delay="0"/>
                          </p:stCondLst>
                        </p:cTn>
                        <p:tgtEl>
                          <p:spTgt spid="9"/>
                        </p:tgtEl>
                        <p:attrNameLst>
                          <p:attrName>style.visibility</p:attrName>
                        </p:attrNameLst>
                      </p:cBhvr>
                      <p:to>
                        <p:strVal val="visible"/>
                      </p:to>
                    </p:set>
                    <p:animEffect transition="in" filter="fade">
                      <p:cBhvr>
                        <p:cTn dur="500"/>
                        <p:tgtEl>
                          <p:spTgt spid="9"/>
                        </p:tgtEl>
                      </p:cBhvr>
                    </p:animEffect>
                  </p:childTnLst>
                </p:cTn>
              </p:par>
            </p:tnLst>
          </p:tmpl>
          <p:tmpl lvl="3">
            <p:tnLst>
              <p:par>
                <p:cTn presetID="10" presetClass="entr" presetSubtype="0" fill="hold" nodeType="clickEffect">
                  <p:stCondLst>
                    <p:cond delay="0"/>
                  </p:stCondLst>
                  <p:childTnLst>
                    <p:set>
                      <p:cBhvr>
                        <p:cTn dur="1" fill="hold">
                          <p:stCondLst>
                            <p:cond delay="0"/>
                          </p:stCondLst>
                        </p:cTn>
                        <p:tgtEl>
                          <p:spTgt spid="9"/>
                        </p:tgtEl>
                        <p:attrNameLst>
                          <p:attrName>style.visibility</p:attrName>
                        </p:attrNameLst>
                      </p:cBhvr>
                      <p:to>
                        <p:strVal val="visible"/>
                      </p:to>
                    </p:set>
                    <p:animEffect transition="in" filter="fade">
                      <p:cBhvr>
                        <p:cTn dur="500"/>
                        <p:tgtEl>
                          <p:spTgt spid="9"/>
                        </p:tgtEl>
                      </p:cBhvr>
                    </p:animEffect>
                  </p:childTnLst>
                  <p:subTnLst>
                    <p:animClr clrSpc="rgb" dir="cw">
                      <p:cBhvr override="childStyle">
                        <p:cTn dur="1" fill="hold" display="0" masterRel="nextClick" afterEffect="1"/>
                        <p:tgtEl>
                          <p:spTgt spid="9"/>
                        </p:tgtEl>
                        <p:attrNameLst>
                          <p:attrName>ppt_c</p:attrName>
                        </p:attrNameLst>
                      </p:cBhvr>
                      <p:to>
                        <a:srgbClr val="0B798F"/>
                      </p:to>
                    </p:animClr>
                  </p:subTnLst>
                </p:cTn>
              </p:par>
            </p:tnLst>
          </p:tmpl>
        </p:tmplLst>
      </p:bldP>
      <p:bldP spid="9" grpId="9" build="p" bldLvl="5">
        <p:tmplLst>
          <p:tmpl lvl="1">
            <p:tnLst>
              <p:par>
                <p:cTn presetID="10" presetClass="entr" presetSubtype="0" fill="hold" nodeType="clickEffect">
                  <p:stCondLst>
                    <p:cond delay="0"/>
                  </p:stCondLst>
                  <p:childTnLst>
                    <p:set>
                      <p:cBhvr>
                        <p:cTn dur="1" fill="hold">
                          <p:stCondLst>
                            <p:cond delay="0"/>
                          </p:stCondLst>
                        </p:cTn>
                        <p:tgtEl>
                          <p:spTgt spid="9"/>
                        </p:tgtEl>
                        <p:attrNameLst>
                          <p:attrName>style.visibility</p:attrName>
                        </p:attrNameLst>
                      </p:cBhvr>
                      <p:to>
                        <p:strVal val="visible"/>
                      </p:to>
                    </p:set>
                    <p:animEffect transition="in" filter="fade">
                      <p:cBhvr>
                        <p:cTn dur="500"/>
                        <p:tgtEl>
                          <p:spTgt spid="9"/>
                        </p:tgtEl>
                      </p:cBhvr>
                    </p:animEffect>
                  </p:childTnLst>
                  <p:subTnLst>
                    <p:animClr clrSpc="rgb" dir="cw">
                      <p:cBhvr override="childStyle">
                        <p:cTn dur="1" fill="hold" display="0" masterRel="nextClick" afterEffect="1"/>
                        <p:tgtEl>
                          <p:spTgt spid="9"/>
                        </p:tgtEl>
                        <p:attrNameLst>
                          <p:attrName>ppt_c</p:attrName>
                        </p:attrNameLst>
                      </p:cBhvr>
                      <p:to>
                        <a:srgbClr val="0B798F"/>
                      </p:to>
                    </p:animClr>
                  </p:subTnLst>
                </p:cTn>
              </p:par>
            </p:tnLst>
          </p:tmpl>
          <p:tmpl lvl="2">
            <p:tnLst>
              <p:par>
                <p:cTn presetID="10" presetClass="entr" presetSubtype="0" fill="hold" nodeType="clickEffect">
                  <p:stCondLst>
                    <p:cond delay="0"/>
                  </p:stCondLst>
                  <p:childTnLst>
                    <p:set>
                      <p:cBhvr>
                        <p:cTn dur="1" fill="hold">
                          <p:stCondLst>
                            <p:cond delay="0"/>
                          </p:stCondLst>
                        </p:cTn>
                        <p:tgtEl>
                          <p:spTgt spid="9"/>
                        </p:tgtEl>
                        <p:attrNameLst>
                          <p:attrName>style.visibility</p:attrName>
                        </p:attrNameLst>
                      </p:cBhvr>
                      <p:to>
                        <p:strVal val="visible"/>
                      </p:to>
                    </p:set>
                    <p:animEffect transition="in" filter="fade">
                      <p:cBhvr>
                        <p:cTn dur="500"/>
                        <p:tgtEl>
                          <p:spTgt spid="9"/>
                        </p:tgtEl>
                      </p:cBhvr>
                    </p:animEffect>
                  </p:childTnLst>
                </p:cTn>
              </p:par>
            </p:tnLst>
          </p:tmpl>
          <p:tmpl lvl="3">
            <p:tnLst>
              <p:par>
                <p:cTn presetID="10" presetClass="entr" presetSubtype="0" fill="hold" nodeType="clickEffect">
                  <p:stCondLst>
                    <p:cond delay="0"/>
                  </p:stCondLst>
                  <p:childTnLst>
                    <p:set>
                      <p:cBhvr>
                        <p:cTn dur="1" fill="hold">
                          <p:stCondLst>
                            <p:cond delay="0"/>
                          </p:stCondLst>
                        </p:cTn>
                        <p:tgtEl>
                          <p:spTgt spid="9"/>
                        </p:tgtEl>
                        <p:attrNameLst>
                          <p:attrName>style.visibility</p:attrName>
                        </p:attrNameLst>
                      </p:cBhvr>
                      <p:to>
                        <p:strVal val="visible"/>
                      </p:to>
                    </p:set>
                    <p:animEffect transition="in" filter="fade">
                      <p:cBhvr>
                        <p:cTn dur="500"/>
                        <p:tgtEl>
                          <p:spTgt spid="9"/>
                        </p:tgtEl>
                      </p:cBhvr>
                    </p:animEffect>
                  </p:childTnLst>
                  <p:subTnLst>
                    <p:animClr clrSpc="rgb" dir="cw">
                      <p:cBhvr override="childStyle">
                        <p:cTn dur="1" fill="hold" display="0" masterRel="nextClick" afterEffect="1"/>
                        <p:tgtEl>
                          <p:spTgt spid="9"/>
                        </p:tgtEl>
                        <p:attrNameLst>
                          <p:attrName>ppt_c</p:attrName>
                        </p:attrNameLst>
                      </p:cBhvr>
                      <p:to>
                        <a:srgbClr val="0B798F"/>
                      </p:to>
                    </p:animClr>
                  </p:subTnLst>
                </p:cTn>
              </p:par>
            </p:tnLst>
          </p:tmpl>
        </p:tmplLst>
      </p:bldP>
      <p:bldP spid="9" grpId="10" build="p" bldLvl="5">
        <p:tmplLst>
          <p:tmpl lvl="1">
            <p:tnLst>
              <p:par>
                <p:cTn presetID="10" presetClass="entr" presetSubtype="0" fill="hold" nodeType="clickEffect">
                  <p:stCondLst>
                    <p:cond delay="0"/>
                  </p:stCondLst>
                  <p:childTnLst>
                    <p:set>
                      <p:cBhvr>
                        <p:cTn dur="1" fill="hold">
                          <p:stCondLst>
                            <p:cond delay="0"/>
                          </p:stCondLst>
                        </p:cTn>
                        <p:tgtEl>
                          <p:spTgt spid="9"/>
                        </p:tgtEl>
                        <p:attrNameLst>
                          <p:attrName>style.visibility</p:attrName>
                        </p:attrNameLst>
                      </p:cBhvr>
                      <p:to>
                        <p:strVal val="visible"/>
                      </p:to>
                    </p:set>
                    <p:animEffect transition="in" filter="fade">
                      <p:cBhvr>
                        <p:cTn dur="500"/>
                        <p:tgtEl>
                          <p:spTgt spid="9"/>
                        </p:tgtEl>
                      </p:cBhvr>
                    </p:animEffect>
                  </p:childTnLst>
                  <p:subTnLst>
                    <p:animClr clrSpc="rgb" dir="cw">
                      <p:cBhvr override="childStyle">
                        <p:cTn dur="1" fill="hold" display="0" masterRel="nextClick" afterEffect="1"/>
                        <p:tgtEl>
                          <p:spTgt spid="9"/>
                        </p:tgtEl>
                        <p:attrNameLst>
                          <p:attrName>ppt_c</p:attrName>
                        </p:attrNameLst>
                      </p:cBhvr>
                      <p:to>
                        <a:srgbClr val="0B798F"/>
                      </p:to>
                    </p:animClr>
                  </p:subTnLst>
                </p:cTn>
              </p:par>
            </p:tnLst>
          </p:tmpl>
          <p:tmpl lvl="2">
            <p:tnLst>
              <p:par>
                <p:cTn presetID="10" presetClass="entr" presetSubtype="0" fill="hold" nodeType="clickEffect">
                  <p:stCondLst>
                    <p:cond delay="0"/>
                  </p:stCondLst>
                  <p:childTnLst>
                    <p:set>
                      <p:cBhvr>
                        <p:cTn dur="1" fill="hold">
                          <p:stCondLst>
                            <p:cond delay="0"/>
                          </p:stCondLst>
                        </p:cTn>
                        <p:tgtEl>
                          <p:spTgt spid="9"/>
                        </p:tgtEl>
                        <p:attrNameLst>
                          <p:attrName>style.visibility</p:attrName>
                        </p:attrNameLst>
                      </p:cBhvr>
                      <p:to>
                        <p:strVal val="visible"/>
                      </p:to>
                    </p:set>
                    <p:animEffect transition="in" filter="fade">
                      <p:cBhvr>
                        <p:cTn dur="500"/>
                        <p:tgtEl>
                          <p:spTgt spid="9"/>
                        </p:tgtEl>
                      </p:cBhvr>
                    </p:animEffect>
                  </p:childTnLst>
                </p:cTn>
              </p:par>
            </p:tnLst>
          </p:tmpl>
          <p:tmpl lvl="3">
            <p:tnLst>
              <p:par>
                <p:cTn presetID="10" presetClass="entr" presetSubtype="0" fill="hold" nodeType="clickEffect">
                  <p:stCondLst>
                    <p:cond delay="0"/>
                  </p:stCondLst>
                  <p:childTnLst>
                    <p:set>
                      <p:cBhvr>
                        <p:cTn dur="1" fill="hold">
                          <p:stCondLst>
                            <p:cond delay="0"/>
                          </p:stCondLst>
                        </p:cTn>
                        <p:tgtEl>
                          <p:spTgt spid="9"/>
                        </p:tgtEl>
                        <p:attrNameLst>
                          <p:attrName>style.visibility</p:attrName>
                        </p:attrNameLst>
                      </p:cBhvr>
                      <p:to>
                        <p:strVal val="visible"/>
                      </p:to>
                    </p:set>
                    <p:animEffect transition="in" filter="fade">
                      <p:cBhvr>
                        <p:cTn dur="500"/>
                        <p:tgtEl>
                          <p:spTgt spid="9"/>
                        </p:tgtEl>
                      </p:cBhvr>
                    </p:animEffect>
                  </p:childTnLst>
                  <p:subTnLst>
                    <p:animClr clrSpc="rgb" dir="cw">
                      <p:cBhvr override="childStyle">
                        <p:cTn dur="1" fill="hold" display="0" masterRel="nextClick" afterEffect="1"/>
                        <p:tgtEl>
                          <p:spTgt spid="9"/>
                        </p:tgtEl>
                        <p:attrNameLst>
                          <p:attrName>ppt_c</p:attrName>
                        </p:attrNameLst>
                      </p:cBhvr>
                      <p:to>
                        <a:srgbClr val="0B798F"/>
                      </p:to>
                    </p:animClr>
                  </p:subTnLst>
                </p:cTn>
              </p:par>
            </p:tnLst>
          </p:tmpl>
        </p:tmplLst>
      </p:bldP>
      <p:bldP spid="9" grpId="11" build="p" bldLvl="5">
        <p:tmplLst>
          <p:tmpl lvl="1">
            <p:tnLst>
              <p:par>
                <p:cTn presetID="10" presetClass="entr" presetSubtype="0" fill="hold" nodeType="clickEffect">
                  <p:stCondLst>
                    <p:cond delay="0"/>
                  </p:stCondLst>
                  <p:childTnLst>
                    <p:set>
                      <p:cBhvr>
                        <p:cTn dur="1" fill="hold">
                          <p:stCondLst>
                            <p:cond delay="0"/>
                          </p:stCondLst>
                        </p:cTn>
                        <p:tgtEl>
                          <p:spTgt spid="9"/>
                        </p:tgtEl>
                        <p:attrNameLst>
                          <p:attrName>style.visibility</p:attrName>
                        </p:attrNameLst>
                      </p:cBhvr>
                      <p:to>
                        <p:strVal val="visible"/>
                      </p:to>
                    </p:set>
                    <p:animEffect transition="in" filter="fade">
                      <p:cBhvr>
                        <p:cTn dur="500"/>
                        <p:tgtEl>
                          <p:spTgt spid="9"/>
                        </p:tgtEl>
                      </p:cBhvr>
                    </p:animEffect>
                  </p:childTnLst>
                  <p:subTnLst>
                    <p:animClr clrSpc="rgb" dir="cw">
                      <p:cBhvr override="childStyle">
                        <p:cTn dur="1" fill="hold" display="0" masterRel="nextClick" afterEffect="1"/>
                        <p:tgtEl>
                          <p:spTgt spid="9"/>
                        </p:tgtEl>
                        <p:attrNameLst>
                          <p:attrName>ppt_c</p:attrName>
                        </p:attrNameLst>
                      </p:cBhvr>
                      <p:to>
                        <a:srgbClr val="0B798F"/>
                      </p:to>
                    </p:animClr>
                  </p:subTnLst>
                </p:cTn>
              </p:par>
            </p:tnLst>
          </p:tmpl>
          <p:tmpl lvl="2">
            <p:tnLst>
              <p:par>
                <p:cTn presetID="10" presetClass="entr" presetSubtype="0" fill="hold" nodeType="clickEffect">
                  <p:stCondLst>
                    <p:cond delay="0"/>
                  </p:stCondLst>
                  <p:childTnLst>
                    <p:set>
                      <p:cBhvr>
                        <p:cTn dur="1" fill="hold">
                          <p:stCondLst>
                            <p:cond delay="0"/>
                          </p:stCondLst>
                        </p:cTn>
                        <p:tgtEl>
                          <p:spTgt spid="9"/>
                        </p:tgtEl>
                        <p:attrNameLst>
                          <p:attrName>style.visibility</p:attrName>
                        </p:attrNameLst>
                      </p:cBhvr>
                      <p:to>
                        <p:strVal val="visible"/>
                      </p:to>
                    </p:set>
                    <p:animEffect transition="in" filter="fade">
                      <p:cBhvr>
                        <p:cTn dur="500"/>
                        <p:tgtEl>
                          <p:spTgt spid="9"/>
                        </p:tgtEl>
                      </p:cBhvr>
                    </p:animEffect>
                  </p:childTnLst>
                </p:cTn>
              </p:par>
            </p:tnLst>
          </p:tmpl>
          <p:tmpl lvl="3">
            <p:tnLst>
              <p:par>
                <p:cTn presetID="10" presetClass="entr" presetSubtype="0" fill="hold" nodeType="clickEffect">
                  <p:stCondLst>
                    <p:cond delay="0"/>
                  </p:stCondLst>
                  <p:childTnLst>
                    <p:set>
                      <p:cBhvr>
                        <p:cTn dur="1" fill="hold">
                          <p:stCondLst>
                            <p:cond delay="0"/>
                          </p:stCondLst>
                        </p:cTn>
                        <p:tgtEl>
                          <p:spTgt spid="9"/>
                        </p:tgtEl>
                        <p:attrNameLst>
                          <p:attrName>style.visibility</p:attrName>
                        </p:attrNameLst>
                      </p:cBhvr>
                      <p:to>
                        <p:strVal val="visible"/>
                      </p:to>
                    </p:set>
                    <p:animEffect transition="in" filter="fade">
                      <p:cBhvr>
                        <p:cTn dur="500"/>
                        <p:tgtEl>
                          <p:spTgt spid="9"/>
                        </p:tgtEl>
                      </p:cBhvr>
                    </p:animEffect>
                  </p:childTnLst>
                  <p:subTnLst>
                    <p:animClr clrSpc="rgb" dir="cw">
                      <p:cBhvr override="childStyle">
                        <p:cTn dur="1" fill="hold" display="0" masterRel="nextClick" afterEffect="1"/>
                        <p:tgtEl>
                          <p:spTgt spid="9"/>
                        </p:tgtEl>
                        <p:attrNameLst>
                          <p:attrName>ppt_c</p:attrName>
                        </p:attrNameLst>
                      </p:cBhvr>
                      <p:to>
                        <a:srgbClr val="0B798F"/>
                      </p:to>
                    </p:animClr>
                  </p:subTnLst>
                </p:cTn>
              </p:par>
            </p:tnLst>
          </p:tmpl>
        </p:tmplLst>
      </p:bldP>
    </p:bldLst>
  </p:timing>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514350" indent="-514350" algn="l" defTabSz="914400" rtl="0" eaLnBrk="1" latinLnBrk="0" hangingPunct="1">
        <a:spcBef>
          <a:spcPct val="20000"/>
        </a:spcBef>
        <a:buFont typeface="+mj-lt"/>
        <a:buAutoNum type="arabicParenR"/>
        <a:defRPr sz="3200" kern="1200">
          <a:solidFill>
            <a:schemeClr val="tx1"/>
          </a:solidFill>
          <a:latin typeface="+mn-lt"/>
          <a:ea typeface="+mn-ea"/>
          <a:cs typeface="+mn-cs"/>
        </a:defRPr>
      </a:lvl1pPr>
      <a:lvl2pPr marL="971550" indent="-514350" algn="l" defTabSz="914400" rtl="0" eaLnBrk="1" latinLnBrk="0" hangingPunct="1">
        <a:spcBef>
          <a:spcPct val="20000"/>
        </a:spcBef>
        <a:buFont typeface="+mj-lt"/>
        <a:buAutoNum type="alphaLcParenR"/>
        <a:defRPr sz="2800" kern="1200">
          <a:solidFill>
            <a:schemeClr val="tx1"/>
          </a:solidFill>
          <a:latin typeface="+mn-lt"/>
          <a:ea typeface="+mn-ea"/>
          <a:cs typeface="+mn-cs"/>
        </a:defRPr>
      </a:lvl2pPr>
      <a:lvl3pPr marL="1428750" indent="-514350" algn="l" defTabSz="914400" rtl="0" eaLnBrk="1" latinLnBrk="0" hangingPunct="1">
        <a:spcBef>
          <a:spcPct val="20000"/>
        </a:spcBef>
        <a:buFont typeface="+mj-lt"/>
        <a:buAutoNum type="romanLcPeriod"/>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Wingdings" panose="05000000000000000000" pitchFamily="2" charset="2"/>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aphicFrame>
        <p:nvGraphicFramePr>
          <p:cNvPr id="7" name="Object 6" hidden="1"/>
          <p:cNvGraphicFramePr>
            <a:graphicFrameLocks noChangeAspect="1"/>
          </p:cNvGraphicFramePr>
          <p:nvPr userDrawn="1">
            <p:custDataLst>
              <p:tags r:id="rId6"/>
            </p:custDataLst>
            <p:extLst>
              <p:ext uri="{D42A27DB-BD31-4B8C-83A1-F6EECF244321}">
                <p14:modId xmlns:p14="http://schemas.microsoft.com/office/powerpoint/2010/main" val="3170781712"/>
              </p:ext>
            </p:extLst>
          </p:nvPr>
        </p:nvGraphicFramePr>
        <p:xfrm>
          <a:off x="2118" y="1589"/>
          <a:ext cx="2116" cy="1587"/>
        </p:xfrm>
        <a:graphic>
          <a:graphicData uri="http://schemas.openxmlformats.org/presentationml/2006/ole">
            <mc:AlternateContent xmlns:mc="http://schemas.openxmlformats.org/markup-compatibility/2006">
              <mc:Choice xmlns:v="urn:schemas-microsoft-com:vml" Requires="v">
                <p:oleObj name="think-cell Slide" r:id="rId7" imgW="216" imgH="216" progId="TCLayout.ActiveDocument.1">
                  <p:embed/>
                </p:oleObj>
              </mc:Choice>
              <mc:Fallback>
                <p:oleObj name="think-cell Slide" r:id="rId7" imgW="216" imgH="216" progId="TCLayout.ActiveDocument.1">
                  <p:embed/>
                  <p:pic>
                    <p:nvPicPr>
                      <p:cNvPr id="0" name=""/>
                      <p:cNvPicPr/>
                      <p:nvPr/>
                    </p:nvPicPr>
                    <p:blipFill>
                      <a:blip r:embed="rId8"/>
                      <a:stretch>
                        <a:fillRect/>
                      </a:stretch>
                    </p:blipFill>
                    <p:spPr>
                      <a:xfrm>
                        <a:off x="2118" y="1589"/>
                        <a:ext cx="2116" cy="1587"/>
                      </a:xfrm>
                      <a:prstGeom prst="rect">
                        <a:avLst/>
                      </a:prstGeom>
                    </p:spPr>
                  </p:pic>
                </p:oleObj>
              </mc:Fallback>
            </mc:AlternateContent>
          </a:graphicData>
        </a:graphic>
      </p:graphicFrame>
      <p:sp>
        <p:nvSpPr>
          <p:cNvPr id="2" name="Rectangle 1"/>
          <p:cNvSpPr/>
          <p:nvPr userDrawn="1"/>
        </p:nvSpPr>
        <p:spPr>
          <a:xfrm>
            <a:off x="0" y="0"/>
            <a:ext cx="12192000" cy="457200"/>
          </a:xfrm>
          <a:prstGeom prst="rect">
            <a:avLst/>
          </a:prstGeom>
          <a:solidFill>
            <a:srgbClr val="2A547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400" dirty="0">
                <a:solidFill>
                  <a:prstClr val="white"/>
                </a:solidFill>
              </a:rPr>
              <a:t>Pro Seniors, Inc. 							    www.ProSeniors.org</a:t>
            </a:r>
          </a:p>
        </p:txBody>
      </p:sp>
      <p:sp>
        <p:nvSpPr>
          <p:cNvPr id="5" name="Slide Number Placeholder 4"/>
          <p:cNvSpPr>
            <a:spLocks noGrp="1"/>
          </p:cNvSpPr>
          <p:nvPr>
            <p:ph type="sldNum" sz="quarter" idx="4"/>
          </p:nvPr>
        </p:nvSpPr>
        <p:spPr>
          <a:xfrm>
            <a:off x="9347200" y="6492876"/>
            <a:ext cx="2844800" cy="365125"/>
          </a:xfrm>
          <a:prstGeom prst="rect">
            <a:avLst/>
          </a:prstGeom>
        </p:spPr>
        <p:txBody>
          <a:bodyPr vert="horz" lIns="91440" tIns="45720" rIns="91440" bIns="45720" rtlCol="0" anchor="ctr"/>
          <a:lstStyle>
            <a:lvl1pPr algn="r">
              <a:defRPr sz="1400" b="1">
                <a:solidFill>
                  <a:schemeClr val="tx1"/>
                </a:solidFill>
              </a:defRPr>
            </a:lvl1pPr>
          </a:lstStyle>
          <a:p>
            <a:fld id="{612C9336-A718-4A9C-A61A-5379812194CD}" type="slidenum">
              <a:rPr lang="en-US" smtClean="0">
                <a:solidFill>
                  <a:prstClr val="black"/>
                </a:solidFill>
              </a:rPr>
              <a:pPr/>
              <a:t>‹#›</a:t>
            </a:fld>
            <a:endParaRPr lang="en-US" dirty="0">
              <a:solidFill>
                <a:prstClr val="black"/>
              </a:solidFill>
            </a:endParaRPr>
          </a:p>
        </p:txBody>
      </p:sp>
      <p:sp>
        <p:nvSpPr>
          <p:cNvPr id="10" name="Footer Placeholder 9"/>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solidFill>
                <a:prstClr val="black">
                  <a:tint val="75000"/>
                </a:prstClr>
              </a:solidFill>
            </a:endParaRPr>
          </a:p>
        </p:txBody>
      </p:sp>
      <p:sp>
        <p:nvSpPr>
          <p:cNvPr id="9" name="Rectangle 3"/>
          <p:cNvSpPr txBox="1">
            <a:spLocks noChangeArrowheads="1"/>
          </p:cNvSpPr>
          <p:nvPr userDrawn="1"/>
        </p:nvSpPr>
        <p:spPr>
          <a:xfrm>
            <a:off x="711200" y="1524000"/>
            <a:ext cx="10871200" cy="4953000"/>
          </a:xfrm>
          <a:prstGeom prst="rect">
            <a:avLst/>
          </a:prstGeom>
        </p:spPr>
        <p:txBody>
          <a:bodyPr/>
          <a:lstStyle>
            <a:lvl1pPr marL="342900" indent="-342900" algn="l" defTabSz="914400" rtl="0" eaLnBrk="1" latinLnBrk="0" hangingPunct="1">
              <a:lnSpc>
                <a:spcPct val="90000"/>
              </a:lnSpc>
              <a:spcBef>
                <a:spcPct val="20000"/>
              </a:spcBef>
              <a:buFont typeface="Arial" pitchFamily="34" charset="0"/>
              <a:buChar char="•"/>
              <a:defRPr sz="3200" kern="1200">
                <a:solidFill>
                  <a:schemeClr val="tx1"/>
                </a:solidFill>
                <a:latin typeface="+mn-lt"/>
                <a:ea typeface="+mn-ea"/>
                <a:cs typeface="+mn-cs"/>
              </a:defRPr>
            </a:lvl1pPr>
            <a:lvl2pPr marL="971550" marR="0" indent="-514350" algn="l" defTabSz="914400" rtl="0" eaLnBrk="1" fontAlgn="auto" latinLnBrk="0" hangingPunct="1">
              <a:lnSpc>
                <a:spcPct val="90000"/>
              </a:lnSpc>
              <a:spcBef>
                <a:spcPct val="20000"/>
              </a:spcBef>
              <a:spcAft>
                <a:spcPts val="0"/>
              </a:spcAft>
              <a:buClrTx/>
              <a:buSzTx/>
              <a:buFont typeface="+mj-lt"/>
              <a:buAutoNum type="alphaLcParenR"/>
              <a:tabLst/>
              <a:defRPr sz="2800" kern="1200" baseline="0">
                <a:solidFill>
                  <a:schemeClr val="tx1"/>
                </a:solidFill>
                <a:latin typeface="+mn-lt"/>
                <a:ea typeface="+mn-ea"/>
                <a:cs typeface="+mn-cs"/>
              </a:defRPr>
            </a:lvl2pPr>
            <a:lvl3pPr marL="914400" marR="0" indent="0" algn="l" defTabSz="914400" rtl="0" eaLnBrk="1" fontAlgn="auto" latinLnBrk="0" hangingPunct="1">
              <a:lnSpc>
                <a:spcPct val="90000"/>
              </a:lnSpc>
              <a:spcBef>
                <a:spcPct val="20000"/>
              </a:spcBef>
              <a:spcAft>
                <a:spcPts val="0"/>
              </a:spcAft>
              <a:buClrTx/>
              <a:buSzTx/>
              <a:buFont typeface="+mj-lt"/>
              <a:buNone/>
              <a:tabLst/>
              <a:defRPr sz="28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Clr>
                <a:srgbClr val="1F497D">
                  <a:lumMod val="75000"/>
                </a:srgbClr>
              </a:buClr>
              <a:buSzPct val="100000"/>
              <a:buFont typeface="Wingdings" panose="05000000000000000000" pitchFamily="2" charset="2"/>
              <a:buNone/>
            </a:pPr>
            <a:endParaRPr lang="en-US" sz="3200" dirty="0">
              <a:solidFill>
                <a:prstClr val="black"/>
              </a:solidFill>
            </a:endParaRPr>
          </a:p>
        </p:txBody>
      </p:sp>
    </p:spTree>
    <p:extLst>
      <p:ext uri="{BB962C8B-B14F-4D97-AF65-F5344CB8AC3E}">
        <p14:creationId xmlns:p14="http://schemas.microsoft.com/office/powerpoint/2010/main" val="2240087582"/>
      </p:ext>
    </p:extLst>
  </p:cSld>
  <p:clrMap bg1="lt1" tx1="dk1" bg2="lt2" tx2="dk2" accent1="accent1" accent2="accent2" accent3="accent3" accent4="accent4" accent5="accent5" accent6="accent6" hlink="hlink" folHlink="folHlink"/>
  <p:sldLayoutIdLst>
    <p:sldLayoutId id="2147483695" r:id="rId1"/>
    <p:sldLayoutId id="2147483696" r:id="rId2"/>
    <p:sldLayoutId id="2147483697" r:id="rId3"/>
    <p:sldLayoutId id="2147483698" r:id="rId4"/>
  </p:sldLayoutIdLs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nodePh="1">
                                  <p:stCondLst>
                                    <p:cond delay="0"/>
                                  </p:stCondLst>
                                  <p:endCondLst>
                                    <p:cond evt="begin" delay="0">
                                      <p:tn val="5"/>
                                    </p:cond>
                                  </p:endCondLst>
                                  <p:childTnLst>
                                    <p:set>
                                      <p:cBhvr>
                                        <p:cTn id="6" dur="1" fill="hold">
                                          <p:stCondLst>
                                            <p:cond delay="0"/>
                                          </p:stCondLst>
                                        </p:cTn>
                                        <p:tgtEl>
                                          <p:spTgt spid="9">
                                            <p:txEl>
                                              <p:pRg st="0" end="0"/>
                                            </p:txEl>
                                          </p:spTgt>
                                        </p:tgtEl>
                                        <p:attrNameLst>
                                          <p:attrName>style.visibility</p:attrName>
                                        </p:attrNameLst>
                                      </p:cBhvr>
                                      <p:to>
                                        <p:strVal val="visible"/>
                                      </p:to>
                                    </p:set>
                                    <p:animEffect transition="in" filter="fade">
                                      <p:cBhvr>
                                        <p:cTn id="7" dur="500"/>
                                        <p:tgtEl>
                                          <p:spTgt spid="9">
                                            <p:txEl>
                                              <p:pRg st="0" end="0"/>
                                            </p:txEl>
                                          </p:spTgt>
                                        </p:tgtEl>
                                      </p:cBhvr>
                                    </p:animEffect>
                                  </p:childTnLst>
                                  <p:subTnLst>
                                    <p:animClr clrSpc="rgb" dir="cw">
                                      <p:cBhvr override="childStyle">
                                        <p:cTn dur="1" fill="hold" display="0" masterRel="nextClick" afterEffect="1"/>
                                        <p:tgtEl>
                                          <p:spTgt spid="9">
                                            <p:txEl>
                                              <p:pRg st="0" end="0"/>
                                            </p:txEl>
                                          </p:spTgt>
                                        </p:tgtEl>
                                        <p:attrNameLst>
                                          <p:attrName>ppt_c</p:attrName>
                                        </p:attrNameLst>
                                      </p:cBhvr>
                                      <p:to>
                                        <a:srgbClr val="0B798F"/>
                                      </p:to>
                                    </p:animClr>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build="p" bldLvl="5">
        <p:tmplLst>
          <p:tmpl lvl="1">
            <p:tnLst>
              <p:par>
                <p:cTn presetID="10" presetClass="entr" presetSubtype="0" fill="hold" nodeType="clickEffect">
                  <p:stCondLst>
                    <p:cond delay="0"/>
                  </p:stCondLst>
                  <p:childTnLst>
                    <p:set>
                      <p:cBhvr>
                        <p:cTn dur="1" fill="hold">
                          <p:stCondLst>
                            <p:cond delay="0"/>
                          </p:stCondLst>
                        </p:cTn>
                        <p:tgtEl>
                          <p:spTgt spid="9"/>
                        </p:tgtEl>
                        <p:attrNameLst>
                          <p:attrName>style.visibility</p:attrName>
                        </p:attrNameLst>
                      </p:cBhvr>
                      <p:to>
                        <p:strVal val="visible"/>
                      </p:to>
                    </p:set>
                    <p:animEffect transition="in" filter="fade">
                      <p:cBhvr>
                        <p:cTn dur="500"/>
                        <p:tgtEl>
                          <p:spTgt spid="9"/>
                        </p:tgtEl>
                      </p:cBhvr>
                    </p:animEffect>
                  </p:childTnLst>
                  <p:subTnLst>
                    <p:animClr clrSpc="rgb" dir="cw">
                      <p:cBhvr override="childStyle">
                        <p:cTn dur="1" fill="hold" display="0" masterRel="nextClick" afterEffect="1"/>
                        <p:tgtEl>
                          <p:spTgt spid="9"/>
                        </p:tgtEl>
                        <p:attrNameLst>
                          <p:attrName>ppt_c</p:attrName>
                        </p:attrNameLst>
                      </p:cBhvr>
                      <p:to>
                        <a:srgbClr val="0B798F"/>
                      </p:to>
                    </p:animClr>
                  </p:subTnLst>
                </p:cTn>
              </p:par>
            </p:tnLst>
          </p:tmpl>
          <p:tmpl lvl="2">
            <p:tnLst>
              <p:par>
                <p:cTn presetID="10" presetClass="entr" presetSubtype="0" fill="hold" nodeType="clickEffect">
                  <p:stCondLst>
                    <p:cond delay="0"/>
                  </p:stCondLst>
                  <p:childTnLst>
                    <p:set>
                      <p:cBhvr>
                        <p:cTn dur="1" fill="hold">
                          <p:stCondLst>
                            <p:cond delay="0"/>
                          </p:stCondLst>
                        </p:cTn>
                        <p:tgtEl>
                          <p:spTgt spid="9"/>
                        </p:tgtEl>
                        <p:attrNameLst>
                          <p:attrName>style.visibility</p:attrName>
                        </p:attrNameLst>
                      </p:cBhvr>
                      <p:to>
                        <p:strVal val="visible"/>
                      </p:to>
                    </p:set>
                    <p:animEffect transition="in" filter="fade">
                      <p:cBhvr>
                        <p:cTn dur="500"/>
                        <p:tgtEl>
                          <p:spTgt spid="9"/>
                        </p:tgtEl>
                      </p:cBhvr>
                    </p:animEffect>
                  </p:childTnLst>
                </p:cTn>
              </p:par>
            </p:tnLst>
          </p:tmpl>
          <p:tmpl lvl="3">
            <p:tnLst>
              <p:par>
                <p:cTn presetID="10" presetClass="entr" presetSubtype="0" fill="hold" nodeType="clickEffect">
                  <p:stCondLst>
                    <p:cond delay="0"/>
                  </p:stCondLst>
                  <p:childTnLst>
                    <p:set>
                      <p:cBhvr>
                        <p:cTn dur="1" fill="hold">
                          <p:stCondLst>
                            <p:cond delay="0"/>
                          </p:stCondLst>
                        </p:cTn>
                        <p:tgtEl>
                          <p:spTgt spid="9"/>
                        </p:tgtEl>
                        <p:attrNameLst>
                          <p:attrName>style.visibility</p:attrName>
                        </p:attrNameLst>
                      </p:cBhvr>
                      <p:to>
                        <p:strVal val="visible"/>
                      </p:to>
                    </p:set>
                    <p:animEffect transition="in" filter="fade">
                      <p:cBhvr>
                        <p:cTn dur="500"/>
                        <p:tgtEl>
                          <p:spTgt spid="9"/>
                        </p:tgtEl>
                      </p:cBhvr>
                    </p:animEffect>
                  </p:childTnLst>
                  <p:subTnLst>
                    <p:animClr clrSpc="rgb" dir="cw">
                      <p:cBhvr override="childStyle">
                        <p:cTn dur="1" fill="hold" display="0" masterRel="nextClick" afterEffect="1"/>
                        <p:tgtEl>
                          <p:spTgt spid="9"/>
                        </p:tgtEl>
                        <p:attrNameLst>
                          <p:attrName>ppt_c</p:attrName>
                        </p:attrNameLst>
                      </p:cBhvr>
                      <p:to>
                        <a:srgbClr val="0B798F"/>
                      </p:to>
                    </p:animClr>
                  </p:subTnLst>
                </p:cTn>
              </p:par>
            </p:tnLst>
          </p:tmpl>
        </p:tmplLst>
      </p:bldP>
      <p:bldP spid="9" grpId="1" build="p" bldLvl="5">
        <p:tmplLst>
          <p:tmpl lvl="1">
            <p:tnLst>
              <p:par>
                <p:cTn presetID="10" presetClass="entr" presetSubtype="0" fill="hold" nodeType="clickEffect">
                  <p:stCondLst>
                    <p:cond delay="0"/>
                  </p:stCondLst>
                  <p:childTnLst>
                    <p:set>
                      <p:cBhvr>
                        <p:cTn dur="1" fill="hold">
                          <p:stCondLst>
                            <p:cond delay="0"/>
                          </p:stCondLst>
                        </p:cTn>
                        <p:tgtEl>
                          <p:spTgt spid="9"/>
                        </p:tgtEl>
                        <p:attrNameLst>
                          <p:attrName>style.visibility</p:attrName>
                        </p:attrNameLst>
                      </p:cBhvr>
                      <p:to>
                        <p:strVal val="visible"/>
                      </p:to>
                    </p:set>
                    <p:animEffect transition="in" filter="fade">
                      <p:cBhvr>
                        <p:cTn dur="500"/>
                        <p:tgtEl>
                          <p:spTgt spid="9"/>
                        </p:tgtEl>
                      </p:cBhvr>
                    </p:animEffect>
                  </p:childTnLst>
                  <p:subTnLst>
                    <p:animClr clrSpc="rgb" dir="cw">
                      <p:cBhvr override="childStyle">
                        <p:cTn dur="1" fill="hold" display="0" masterRel="nextClick" afterEffect="1"/>
                        <p:tgtEl>
                          <p:spTgt spid="9"/>
                        </p:tgtEl>
                        <p:attrNameLst>
                          <p:attrName>ppt_c</p:attrName>
                        </p:attrNameLst>
                      </p:cBhvr>
                      <p:to>
                        <a:srgbClr val="0B798F"/>
                      </p:to>
                    </p:animClr>
                  </p:subTnLst>
                </p:cTn>
              </p:par>
            </p:tnLst>
          </p:tmpl>
          <p:tmpl lvl="2">
            <p:tnLst>
              <p:par>
                <p:cTn presetID="10" presetClass="entr" presetSubtype="0" fill="hold" nodeType="clickEffect">
                  <p:stCondLst>
                    <p:cond delay="0"/>
                  </p:stCondLst>
                  <p:childTnLst>
                    <p:set>
                      <p:cBhvr>
                        <p:cTn dur="1" fill="hold">
                          <p:stCondLst>
                            <p:cond delay="0"/>
                          </p:stCondLst>
                        </p:cTn>
                        <p:tgtEl>
                          <p:spTgt spid="9"/>
                        </p:tgtEl>
                        <p:attrNameLst>
                          <p:attrName>style.visibility</p:attrName>
                        </p:attrNameLst>
                      </p:cBhvr>
                      <p:to>
                        <p:strVal val="visible"/>
                      </p:to>
                    </p:set>
                    <p:animEffect transition="in" filter="fade">
                      <p:cBhvr>
                        <p:cTn dur="500"/>
                        <p:tgtEl>
                          <p:spTgt spid="9"/>
                        </p:tgtEl>
                      </p:cBhvr>
                    </p:animEffect>
                  </p:childTnLst>
                </p:cTn>
              </p:par>
            </p:tnLst>
          </p:tmpl>
          <p:tmpl lvl="3">
            <p:tnLst>
              <p:par>
                <p:cTn presetID="10" presetClass="entr" presetSubtype="0" fill="hold" nodeType="clickEffect">
                  <p:stCondLst>
                    <p:cond delay="0"/>
                  </p:stCondLst>
                  <p:childTnLst>
                    <p:set>
                      <p:cBhvr>
                        <p:cTn dur="1" fill="hold">
                          <p:stCondLst>
                            <p:cond delay="0"/>
                          </p:stCondLst>
                        </p:cTn>
                        <p:tgtEl>
                          <p:spTgt spid="9"/>
                        </p:tgtEl>
                        <p:attrNameLst>
                          <p:attrName>style.visibility</p:attrName>
                        </p:attrNameLst>
                      </p:cBhvr>
                      <p:to>
                        <p:strVal val="visible"/>
                      </p:to>
                    </p:set>
                    <p:animEffect transition="in" filter="fade">
                      <p:cBhvr>
                        <p:cTn dur="500"/>
                        <p:tgtEl>
                          <p:spTgt spid="9"/>
                        </p:tgtEl>
                      </p:cBhvr>
                    </p:animEffect>
                  </p:childTnLst>
                  <p:subTnLst>
                    <p:animClr clrSpc="rgb" dir="cw">
                      <p:cBhvr override="childStyle">
                        <p:cTn dur="1" fill="hold" display="0" masterRel="nextClick" afterEffect="1"/>
                        <p:tgtEl>
                          <p:spTgt spid="9"/>
                        </p:tgtEl>
                        <p:attrNameLst>
                          <p:attrName>ppt_c</p:attrName>
                        </p:attrNameLst>
                      </p:cBhvr>
                      <p:to>
                        <a:srgbClr val="0B798F"/>
                      </p:to>
                    </p:animClr>
                  </p:subTnLst>
                </p:cTn>
              </p:par>
            </p:tnLst>
          </p:tmpl>
        </p:tmplLst>
      </p:bldP>
      <p:bldP spid="9" grpId="2" build="p" bldLvl="5">
        <p:tmplLst>
          <p:tmpl lvl="1">
            <p:tnLst>
              <p:par>
                <p:cTn presetID="10" presetClass="entr" presetSubtype="0" fill="hold" nodeType="clickEffect">
                  <p:stCondLst>
                    <p:cond delay="0"/>
                  </p:stCondLst>
                  <p:childTnLst>
                    <p:set>
                      <p:cBhvr>
                        <p:cTn dur="1" fill="hold">
                          <p:stCondLst>
                            <p:cond delay="0"/>
                          </p:stCondLst>
                        </p:cTn>
                        <p:tgtEl>
                          <p:spTgt spid="9"/>
                        </p:tgtEl>
                        <p:attrNameLst>
                          <p:attrName>style.visibility</p:attrName>
                        </p:attrNameLst>
                      </p:cBhvr>
                      <p:to>
                        <p:strVal val="visible"/>
                      </p:to>
                    </p:set>
                    <p:animEffect transition="in" filter="fade">
                      <p:cBhvr>
                        <p:cTn dur="500"/>
                        <p:tgtEl>
                          <p:spTgt spid="9"/>
                        </p:tgtEl>
                      </p:cBhvr>
                    </p:animEffect>
                  </p:childTnLst>
                  <p:subTnLst>
                    <p:animClr clrSpc="rgb" dir="cw">
                      <p:cBhvr override="childStyle">
                        <p:cTn dur="1" fill="hold" display="0" masterRel="nextClick" afterEffect="1"/>
                        <p:tgtEl>
                          <p:spTgt spid="9"/>
                        </p:tgtEl>
                        <p:attrNameLst>
                          <p:attrName>ppt_c</p:attrName>
                        </p:attrNameLst>
                      </p:cBhvr>
                      <p:to>
                        <a:srgbClr val="0B798F"/>
                      </p:to>
                    </p:animClr>
                  </p:subTnLst>
                </p:cTn>
              </p:par>
            </p:tnLst>
          </p:tmpl>
          <p:tmpl lvl="2">
            <p:tnLst>
              <p:par>
                <p:cTn presetID="10" presetClass="entr" presetSubtype="0" fill="hold" nodeType="clickEffect">
                  <p:stCondLst>
                    <p:cond delay="0"/>
                  </p:stCondLst>
                  <p:childTnLst>
                    <p:set>
                      <p:cBhvr>
                        <p:cTn dur="1" fill="hold">
                          <p:stCondLst>
                            <p:cond delay="0"/>
                          </p:stCondLst>
                        </p:cTn>
                        <p:tgtEl>
                          <p:spTgt spid="9"/>
                        </p:tgtEl>
                        <p:attrNameLst>
                          <p:attrName>style.visibility</p:attrName>
                        </p:attrNameLst>
                      </p:cBhvr>
                      <p:to>
                        <p:strVal val="visible"/>
                      </p:to>
                    </p:set>
                    <p:animEffect transition="in" filter="fade">
                      <p:cBhvr>
                        <p:cTn dur="500"/>
                        <p:tgtEl>
                          <p:spTgt spid="9"/>
                        </p:tgtEl>
                      </p:cBhvr>
                    </p:animEffect>
                  </p:childTnLst>
                </p:cTn>
              </p:par>
            </p:tnLst>
          </p:tmpl>
          <p:tmpl lvl="3">
            <p:tnLst>
              <p:par>
                <p:cTn presetID="10" presetClass="entr" presetSubtype="0" fill="hold" nodeType="clickEffect">
                  <p:stCondLst>
                    <p:cond delay="0"/>
                  </p:stCondLst>
                  <p:childTnLst>
                    <p:set>
                      <p:cBhvr>
                        <p:cTn dur="1" fill="hold">
                          <p:stCondLst>
                            <p:cond delay="0"/>
                          </p:stCondLst>
                        </p:cTn>
                        <p:tgtEl>
                          <p:spTgt spid="9"/>
                        </p:tgtEl>
                        <p:attrNameLst>
                          <p:attrName>style.visibility</p:attrName>
                        </p:attrNameLst>
                      </p:cBhvr>
                      <p:to>
                        <p:strVal val="visible"/>
                      </p:to>
                    </p:set>
                    <p:animEffect transition="in" filter="fade">
                      <p:cBhvr>
                        <p:cTn dur="500"/>
                        <p:tgtEl>
                          <p:spTgt spid="9"/>
                        </p:tgtEl>
                      </p:cBhvr>
                    </p:animEffect>
                  </p:childTnLst>
                  <p:subTnLst>
                    <p:animClr clrSpc="rgb" dir="cw">
                      <p:cBhvr override="childStyle">
                        <p:cTn dur="1" fill="hold" display="0" masterRel="nextClick" afterEffect="1"/>
                        <p:tgtEl>
                          <p:spTgt spid="9"/>
                        </p:tgtEl>
                        <p:attrNameLst>
                          <p:attrName>ppt_c</p:attrName>
                        </p:attrNameLst>
                      </p:cBhvr>
                      <p:to>
                        <a:srgbClr val="0B798F"/>
                      </p:to>
                    </p:animClr>
                  </p:subTnLst>
                </p:cTn>
              </p:par>
            </p:tnLst>
          </p:tmpl>
        </p:tmplLst>
      </p:bldP>
      <p:bldP spid="9" grpId="3" build="p" bldLvl="5">
        <p:tmplLst>
          <p:tmpl lvl="1">
            <p:tnLst>
              <p:par>
                <p:cTn presetID="10" presetClass="entr" presetSubtype="0" fill="hold" nodeType="clickEffect">
                  <p:stCondLst>
                    <p:cond delay="0"/>
                  </p:stCondLst>
                  <p:childTnLst>
                    <p:set>
                      <p:cBhvr>
                        <p:cTn dur="1" fill="hold">
                          <p:stCondLst>
                            <p:cond delay="0"/>
                          </p:stCondLst>
                        </p:cTn>
                        <p:tgtEl>
                          <p:spTgt spid="9"/>
                        </p:tgtEl>
                        <p:attrNameLst>
                          <p:attrName>style.visibility</p:attrName>
                        </p:attrNameLst>
                      </p:cBhvr>
                      <p:to>
                        <p:strVal val="visible"/>
                      </p:to>
                    </p:set>
                    <p:animEffect transition="in" filter="fade">
                      <p:cBhvr>
                        <p:cTn dur="500"/>
                        <p:tgtEl>
                          <p:spTgt spid="9"/>
                        </p:tgtEl>
                      </p:cBhvr>
                    </p:animEffect>
                  </p:childTnLst>
                  <p:subTnLst>
                    <p:animClr clrSpc="rgb" dir="cw">
                      <p:cBhvr override="childStyle">
                        <p:cTn dur="1" fill="hold" display="0" masterRel="nextClick" afterEffect="1"/>
                        <p:tgtEl>
                          <p:spTgt spid="9"/>
                        </p:tgtEl>
                        <p:attrNameLst>
                          <p:attrName>ppt_c</p:attrName>
                        </p:attrNameLst>
                      </p:cBhvr>
                      <p:to>
                        <a:srgbClr val="0B798F"/>
                      </p:to>
                    </p:animClr>
                  </p:subTnLst>
                </p:cTn>
              </p:par>
            </p:tnLst>
          </p:tmpl>
          <p:tmpl lvl="2">
            <p:tnLst>
              <p:par>
                <p:cTn presetID="10" presetClass="entr" presetSubtype="0" fill="hold" nodeType="clickEffect">
                  <p:stCondLst>
                    <p:cond delay="0"/>
                  </p:stCondLst>
                  <p:childTnLst>
                    <p:set>
                      <p:cBhvr>
                        <p:cTn dur="1" fill="hold">
                          <p:stCondLst>
                            <p:cond delay="0"/>
                          </p:stCondLst>
                        </p:cTn>
                        <p:tgtEl>
                          <p:spTgt spid="9"/>
                        </p:tgtEl>
                        <p:attrNameLst>
                          <p:attrName>style.visibility</p:attrName>
                        </p:attrNameLst>
                      </p:cBhvr>
                      <p:to>
                        <p:strVal val="visible"/>
                      </p:to>
                    </p:set>
                    <p:animEffect transition="in" filter="fade">
                      <p:cBhvr>
                        <p:cTn dur="500"/>
                        <p:tgtEl>
                          <p:spTgt spid="9"/>
                        </p:tgtEl>
                      </p:cBhvr>
                    </p:animEffect>
                  </p:childTnLst>
                </p:cTn>
              </p:par>
            </p:tnLst>
          </p:tmpl>
          <p:tmpl lvl="3">
            <p:tnLst>
              <p:par>
                <p:cTn presetID="10" presetClass="entr" presetSubtype="0" fill="hold" nodeType="clickEffect">
                  <p:stCondLst>
                    <p:cond delay="0"/>
                  </p:stCondLst>
                  <p:childTnLst>
                    <p:set>
                      <p:cBhvr>
                        <p:cTn dur="1" fill="hold">
                          <p:stCondLst>
                            <p:cond delay="0"/>
                          </p:stCondLst>
                        </p:cTn>
                        <p:tgtEl>
                          <p:spTgt spid="9"/>
                        </p:tgtEl>
                        <p:attrNameLst>
                          <p:attrName>style.visibility</p:attrName>
                        </p:attrNameLst>
                      </p:cBhvr>
                      <p:to>
                        <p:strVal val="visible"/>
                      </p:to>
                    </p:set>
                    <p:animEffect transition="in" filter="fade">
                      <p:cBhvr>
                        <p:cTn dur="500"/>
                        <p:tgtEl>
                          <p:spTgt spid="9"/>
                        </p:tgtEl>
                      </p:cBhvr>
                    </p:animEffect>
                  </p:childTnLst>
                  <p:subTnLst>
                    <p:animClr clrSpc="rgb" dir="cw">
                      <p:cBhvr override="childStyle">
                        <p:cTn dur="1" fill="hold" display="0" masterRel="nextClick" afterEffect="1"/>
                        <p:tgtEl>
                          <p:spTgt spid="9"/>
                        </p:tgtEl>
                        <p:attrNameLst>
                          <p:attrName>ppt_c</p:attrName>
                        </p:attrNameLst>
                      </p:cBhvr>
                      <p:to>
                        <a:srgbClr val="0B798F"/>
                      </p:to>
                    </p:animClr>
                  </p:subTnLst>
                </p:cTn>
              </p:par>
            </p:tnLst>
          </p:tmpl>
        </p:tmplLst>
      </p:bldP>
      <p:bldP spid="9" grpId="4" build="p" bldLvl="5">
        <p:tmplLst>
          <p:tmpl lvl="1">
            <p:tnLst>
              <p:par>
                <p:cTn presetID="10" presetClass="entr" presetSubtype="0" fill="hold" nodeType="clickEffect">
                  <p:stCondLst>
                    <p:cond delay="0"/>
                  </p:stCondLst>
                  <p:childTnLst>
                    <p:set>
                      <p:cBhvr>
                        <p:cTn dur="1" fill="hold">
                          <p:stCondLst>
                            <p:cond delay="0"/>
                          </p:stCondLst>
                        </p:cTn>
                        <p:tgtEl>
                          <p:spTgt spid="9"/>
                        </p:tgtEl>
                        <p:attrNameLst>
                          <p:attrName>style.visibility</p:attrName>
                        </p:attrNameLst>
                      </p:cBhvr>
                      <p:to>
                        <p:strVal val="visible"/>
                      </p:to>
                    </p:set>
                    <p:animEffect transition="in" filter="fade">
                      <p:cBhvr>
                        <p:cTn dur="500"/>
                        <p:tgtEl>
                          <p:spTgt spid="9"/>
                        </p:tgtEl>
                      </p:cBhvr>
                    </p:animEffect>
                  </p:childTnLst>
                  <p:subTnLst>
                    <p:animClr clrSpc="rgb" dir="cw">
                      <p:cBhvr override="childStyle">
                        <p:cTn dur="1" fill="hold" display="0" masterRel="nextClick" afterEffect="1"/>
                        <p:tgtEl>
                          <p:spTgt spid="9"/>
                        </p:tgtEl>
                        <p:attrNameLst>
                          <p:attrName>ppt_c</p:attrName>
                        </p:attrNameLst>
                      </p:cBhvr>
                      <p:to>
                        <a:srgbClr val="0B798F"/>
                      </p:to>
                    </p:animClr>
                  </p:subTnLst>
                </p:cTn>
              </p:par>
            </p:tnLst>
          </p:tmpl>
          <p:tmpl lvl="2">
            <p:tnLst>
              <p:par>
                <p:cTn presetID="10" presetClass="entr" presetSubtype="0" fill="hold" nodeType="clickEffect">
                  <p:stCondLst>
                    <p:cond delay="0"/>
                  </p:stCondLst>
                  <p:childTnLst>
                    <p:set>
                      <p:cBhvr>
                        <p:cTn dur="1" fill="hold">
                          <p:stCondLst>
                            <p:cond delay="0"/>
                          </p:stCondLst>
                        </p:cTn>
                        <p:tgtEl>
                          <p:spTgt spid="9"/>
                        </p:tgtEl>
                        <p:attrNameLst>
                          <p:attrName>style.visibility</p:attrName>
                        </p:attrNameLst>
                      </p:cBhvr>
                      <p:to>
                        <p:strVal val="visible"/>
                      </p:to>
                    </p:set>
                    <p:animEffect transition="in" filter="fade">
                      <p:cBhvr>
                        <p:cTn dur="500"/>
                        <p:tgtEl>
                          <p:spTgt spid="9"/>
                        </p:tgtEl>
                      </p:cBhvr>
                    </p:animEffect>
                  </p:childTnLst>
                </p:cTn>
              </p:par>
            </p:tnLst>
          </p:tmpl>
          <p:tmpl lvl="3">
            <p:tnLst>
              <p:par>
                <p:cTn presetID="10" presetClass="entr" presetSubtype="0" fill="hold" nodeType="clickEffect">
                  <p:stCondLst>
                    <p:cond delay="0"/>
                  </p:stCondLst>
                  <p:childTnLst>
                    <p:set>
                      <p:cBhvr>
                        <p:cTn dur="1" fill="hold">
                          <p:stCondLst>
                            <p:cond delay="0"/>
                          </p:stCondLst>
                        </p:cTn>
                        <p:tgtEl>
                          <p:spTgt spid="9"/>
                        </p:tgtEl>
                        <p:attrNameLst>
                          <p:attrName>style.visibility</p:attrName>
                        </p:attrNameLst>
                      </p:cBhvr>
                      <p:to>
                        <p:strVal val="visible"/>
                      </p:to>
                    </p:set>
                    <p:animEffect transition="in" filter="fade">
                      <p:cBhvr>
                        <p:cTn dur="500"/>
                        <p:tgtEl>
                          <p:spTgt spid="9"/>
                        </p:tgtEl>
                      </p:cBhvr>
                    </p:animEffect>
                  </p:childTnLst>
                  <p:subTnLst>
                    <p:animClr clrSpc="rgb" dir="cw">
                      <p:cBhvr override="childStyle">
                        <p:cTn dur="1" fill="hold" display="0" masterRel="nextClick" afterEffect="1"/>
                        <p:tgtEl>
                          <p:spTgt spid="9"/>
                        </p:tgtEl>
                        <p:attrNameLst>
                          <p:attrName>ppt_c</p:attrName>
                        </p:attrNameLst>
                      </p:cBhvr>
                      <p:to>
                        <a:srgbClr val="0B798F"/>
                      </p:to>
                    </p:animClr>
                  </p:subTnLst>
                </p:cTn>
              </p:par>
            </p:tnLst>
          </p:tmpl>
        </p:tmplLst>
      </p:bldP>
      <p:bldP spid="9" grpId="5" build="p" bldLvl="5">
        <p:tmplLst>
          <p:tmpl lvl="1">
            <p:tnLst>
              <p:par>
                <p:cTn presetID="10" presetClass="entr" presetSubtype="0" fill="hold" nodeType="clickEffect">
                  <p:stCondLst>
                    <p:cond delay="0"/>
                  </p:stCondLst>
                  <p:childTnLst>
                    <p:set>
                      <p:cBhvr>
                        <p:cTn dur="1" fill="hold">
                          <p:stCondLst>
                            <p:cond delay="0"/>
                          </p:stCondLst>
                        </p:cTn>
                        <p:tgtEl>
                          <p:spTgt spid="9"/>
                        </p:tgtEl>
                        <p:attrNameLst>
                          <p:attrName>style.visibility</p:attrName>
                        </p:attrNameLst>
                      </p:cBhvr>
                      <p:to>
                        <p:strVal val="visible"/>
                      </p:to>
                    </p:set>
                    <p:animEffect transition="in" filter="fade">
                      <p:cBhvr>
                        <p:cTn dur="500"/>
                        <p:tgtEl>
                          <p:spTgt spid="9"/>
                        </p:tgtEl>
                      </p:cBhvr>
                    </p:animEffect>
                  </p:childTnLst>
                  <p:subTnLst>
                    <p:animClr clrSpc="rgb" dir="cw">
                      <p:cBhvr override="childStyle">
                        <p:cTn dur="1" fill="hold" display="0" masterRel="nextClick" afterEffect="1"/>
                        <p:tgtEl>
                          <p:spTgt spid="9"/>
                        </p:tgtEl>
                        <p:attrNameLst>
                          <p:attrName>ppt_c</p:attrName>
                        </p:attrNameLst>
                      </p:cBhvr>
                      <p:to>
                        <a:srgbClr val="0B798F"/>
                      </p:to>
                    </p:animClr>
                  </p:subTnLst>
                </p:cTn>
              </p:par>
            </p:tnLst>
          </p:tmpl>
          <p:tmpl lvl="2">
            <p:tnLst>
              <p:par>
                <p:cTn presetID="10" presetClass="entr" presetSubtype="0" fill="hold" nodeType="clickEffect">
                  <p:stCondLst>
                    <p:cond delay="0"/>
                  </p:stCondLst>
                  <p:childTnLst>
                    <p:set>
                      <p:cBhvr>
                        <p:cTn dur="1" fill="hold">
                          <p:stCondLst>
                            <p:cond delay="0"/>
                          </p:stCondLst>
                        </p:cTn>
                        <p:tgtEl>
                          <p:spTgt spid="9"/>
                        </p:tgtEl>
                        <p:attrNameLst>
                          <p:attrName>style.visibility</p:attrName>
                        </p:attrNameLst>
                      </p:cBhvr>
                      <p:to>
                        <p:strVal val="visible"/>
                      </p:to>
                    </p:set>
                    <p:animEffect transition="in" filter="fade">
                      <p:cBhvr>
                        <p:cTn dur="500"/>
                        <p:tgtEl>
                          <p:spTgt spid="9"/>
                        </p:tgtEl>
                      </p:cBhvr>
                    </p:animEffect>
                  </p:childTnLst>
                </p:cTn>
              </p:par>
            </p:tnLst>
          </p:tmpl>
          <p:tmpl lvl="3">
            <p:tnLst>
              <p:par>
                <p:cTn presetID="10" presetClass="entr" presetSubtype="0" fill="hold" nodeType="clickEffect">
                  <p:stCondLst>
                    <p:cond delay="0"/>
                  </p:stCondLst>
                  <p:childTnLst>
                    <p:set>
                      <p:cBhvr>
                        <p:cTn dur="1" fill="hold">
                          <p:stCondLst>
                            <p:cond delay="0"/>
                          </p:stCondLst>
                        </p:cTn>
                        <p:tgtEl>
                          <p:spTgt spid="9"/>
                        </p:tgtEl>
                        <p:attrNameLst>
                          <p:attrName>style.visibility</p:attrName>
                        </p:attrNameLst>
                      </p:cBhvr>
                      <p:to>
                        <p:strVal val="visible"/>
                      </p:to>
                    </p:set>
                    <p:animEffect transition="in" filter="fade">
                      <p:cBhvr>
                        <p:cTn dur="500"/>
                        <p:tgtEl>
                          <p:spTgt spid="9"/>
                        </p:tgtEl>
                      </p:cBhvr>
                    </p:animEffect>
                  </p:childTnLst>
                  <p:subTnLst>
                    <p:animClr clrSpc="rgb" dir="cw">
                      <p:cBhvr override="childStyle">
                        <p:cTn dur="1" fill="hold" display="0" masterRel="nextClick" afterEffect="1"/>
                        <p:tgtEl>
                          <p:spTgt spid="9"/>
                        </p:tgtEl>
                        <p:attrNameLst>
                          <p:attrName>ppt_c</p:attrName>
                        </p:attrNameLst>
                      </p:cBhvr>
                      <p:to>
                        <a:srgbClr val="0B798F"/>
                      </p:to>
                    </p:animClr>
                  </p:subTnLst>
                </p:cTn>
              </p:par>
            </p:tnLst>
          </p:tmpl>
        </p:tmplLst>
      </p:bldP>
      <p:bldP spid="9" grpId="6" build="p" bldLvl="5">
        <p:tmplLst>
          <p:tmpl lvl="1">
            <p:tnLst>
              <p:par>
                <p:cTn presetID="10" presetClass="entr" presetSubtype="0" fill="hold" nodeType="clickEffect">
                  <p:stCondLst>
                    <p:cond delay="0"/>
                  </p:stCondLst>
                  <p:childTnLst>
                    <p:set>
                      <p:cBhvr>
                        <p:cTn dur="1" fill="hold">
                          <p:stCondLst>
                            <p:cond delay="0"/>
                          </p:stCondLst>
                        </p:cTn>
                        <p:tgtEl>
                          <p:spTgt spid="9"/>
                        </p:tgtEl>
                        <p:attrNameLst>
                          <p:attrName>style.visibility</p:attrName>
                        </p:attrNameLst>
                      </p:cBhvr>
                      <p:to>
                        <p:strVal val="visible"/>
                      </p:to>
                    </p:set>
                    <p:animEffect transition="in" filter="fade">
                      <p:cBhvr>
                        <p:cTn dur="500"/>
                        <p:tgtEl>
                          <p:spTgt spid="9"/>
                        </p:tgtEl>
                      </p:cBhvr>
                    </p:animEffect>
                  </p:childTnLst>
                  <p:subTnLst>
                    <p:animClr clrSpc="rgb" dir="cw">
                      <p:cBhvr override="childStyle">
                        <p:cTn dur="1" fill="hold" display="0" masterRel="nextClick" afterEffect="1"/>
                        <p:tgtEl>
                          <p:spTgt spid="9"/>
                        </p:tgtEl>
                        <p:attrNameLst>
                          <p:attrName>ppt_c</p:attrName>
                        </p:attrNameLst>
                      </p:cBhvr>
                      <p:to>
                        <a:srgbClr val="0B798F"/>
                      </p:to>
                    </p:animClr>
                  </p:subTnLst>
                </p:cTn>
              </p:par>
            </p:tnLst>
          </p:tmpl>
          <p:tmpl lvl="2">
            <p:tnLst>
              <p:par>
                <p:cTn presetID="10" presetClass="entr" presetSubtype="0" fill="hold" nodeType="clickEffect">
                  <p:stCondLst>
                    <p:cond delay="0"/>
                  </p:stCondLst>
                  <p:childTnLst>
                    <p:set>
                      <p:cBhvr>
                        <p:cTn dur="1" fill="hold">
                          <p:stCondLst>
                            <p:cond delay="0"/>
                          </p:stCondLst>
                        </p:cTn>
                        <p:tgtEl>
                          <p:spTgt spid="9"/>
                        </p:tgtEl>
                        <p:attrNameLst>
                          <p:attrName>style.visibility</p:attrName>
                        </p:attrNameLst>
                      </p:cBhvr>
                      <p:to>
                        <p:strVal val="visible"/>
                      </p:to>
                    </p:set>
                    <p:animEffect transition="in" filter="fade">
                      <p:cBhvr>
                        <p:cTn dur="500"/>
                        <p:tgtEl>
                          <p:spTgt spid="9"/>
                        </p:tgtEl>
                      </p:cBhvr>
                    </p:animEffect>
                  </p:childTnLst>
                </p:cTn>
              </p:par>
            </p:tnLst>
          </p:tmpl>
          <p:tmpl lvl="3">
            <p:tnLst>
              <p:par>
                <p:cTn presetID="10" presetClass="entr" presetSubtype="0" fill="hold" nodeType="clickEffect">
                  <p:stCondLst>
                    <p:cond delay="0"/>
                  </p:stCondLst>
                  <p:childTnLst>
                    <p:set>
                      <p:cBhvr>
                        <p:cTn dur="1" fill="hold">
                          <p:stCondLst>
                            <p:cond delay="0"/>
                          </p:stCondLst>
                        </p:cTn>
                        <p:tgtEl>
                          <p:spTgt spid="9"/>
                        </p:tgtEl>
                        <p:attrNameLst>
                          <p:attrName>style.visibility</p:attrName>
                        </p:attrNameLst>
                      </p:cBhvr>
                      <p:to>
                        <p:strVal val="visible"/>
                      </p:to>
                    </p:set>
                    <p:animEffect transition="in" filter="fade">
                      <p:cBhvr>
                        <p:cTn dur="500"/>
                        <p:tgtEl>
                          <p:spTgt spid="9"/>
                        </p:tgtEl>
                      </p:cBhvr>
                    </p:animEffect>
                  </p:childTnLst>
                  <p:subTnLst>
                    <p:animClr clrSpc="rgb" dir="cw">
                      <p:cBhvr override="childStyle">
                        <p:cTn dur="1" fill="hold" display="0" masterRel="nextClick" afterEffect="1"/>
                        <p:tgtEl>
                          <p:spTgt spid="9"/>
                        </p:tgtEl>
                        <p:attrNameLst>
                          <p:attrName>ppt_c</p:attrName>
                        </p:attrNameLst>
                      </p:cBhvr>
                      <p:to>
                        <a:srgbClr val="0B798F"/>
                      </p:to>
                    </p:animClr>
                  </p:subTnLst>
                </p:cTn>
              </p:par>
            </p:tnLst>
          </p:tmpl>
        </p:tmplLst>
      </p:bldP>
      <p:bldP spid="9" grpId="7" build="p" bldLvl="5">
        <p:tmplLst>
          <p:tmpl lvl="1">
            <p:tnLst>
              <p:par>
                <p:cTn presetID="10" presetClass="entr" presetSubtype="0" fill="hold" nodeType="clickEffect">
                  <p:stCondLst>
                    <p:cond delay="0"/>
                  </p:stCondLst>
                  <p:childTnLst>
                    <p:set>
                      <p:cBhvr>
                        <p:cTn dur="1" fill="hold">
                          <p:stCondLst>
                            <p:cond delay="0"/>
                          </p:stCondLst>
                        </p:cTn>
                        <p:tgtEl>
                          <p:spTgt spid="9"/>
                        </p:tgtEl>
                        <p:attrNameLst>
                          <p:attrName>style.visibility</p:attrName>
                        </p:attrNameLst>
                      </p:cBhvr>
                      <p:to>
                        <p:strVal val="visible"/>
                      </p:to>
                    </p:set>
                    <p:animEffect transition="in" filter="fade">
                      <p:cBhvr>
                        <p:cTn dur="500"/>
                        <p:tgtEl>
                          <p:spTgt spid="9"/>
                        </p:tgtEl>
                      </p:cBhvr>
                    </p:animEffect>
                  </p:childTnLst>
                  <p:subTnLst>
                    <p:animClr clrSpc="rgb" dir="cw">
                      <p:cBhvr override="childStyle">
                        <p:cTn dur="1" fill="hold" display="0" masterRel="nextClick" afterEffect="1"/>
                        <p:tgtEl>
                          <p:spTgt spid="9"/>
                        </p:tgtEl>
                        <p:attrNameLst>
                          <p:attrName>ppt_c</p:attrName>
                        </p:attrNameLst>
                      </p:cBhvr>
                      <p:to>
                        <a:srgbClr val="0B798F"/>
                      </p:to>
                    </p:animClr>
                  </p:subTnLst>
                </p:cTn>
              </p:par>
            </p:tnLst>
          </p:tmpl>
          <p:tmpl lvl="2">
            <p:tnLst>
              <p:par>
                <p:cTn presetID="10" presetClass="entr" presetSubtype="0" fill="hold" nodeType="clickEffect">
                  <p:stCondLst>
                    <p:cond delay="0"/>
                  </p:stCondLst>
                  <p:childTnLst>
                    <p:set>
                      <p:cBhvr>
                        <p:cTn dur="1" fill="hold">
                          <p:stCondLst>
                            <p:cond delay="0"/>
                          </p:stCondLst>
                        </p:cTn>
                        <p:tgtEl>
                          <p:spTgt spid="9"/>
                        </p:tgtEl>
                        <p:attrNameLst>
                          <p:attrName>style.visibility</p:attrName>
                        </p:attrNameLst>
                      </p:cBhvr>
                      <p:to>
                        <p:strVal val="visible"/>
                      </p:to>
                    </p:set>
                    <p:animEffect transition="in" filter="fade">
                      <p:cBhvr>
                        <p:cTn dur="500"/>
                        <p:tgtEl>
                          <p:spTgt spid="9"/>
                        </p:tgtEl>
                      </p:cBhvr>
                    </p:animEffect>
                  </p:childTnLst>
                </p:cTn>
              </p:par>
            </p:tnLst>
          </p:tmpl>
          <p:tmpl lvl="3">
            <p:tnLst>
              <p:par>
                <p:cTn presetID="10" presetClass="entr" presetSubtype="0" fill="hold" nodeType="clickEffect">
                  <p:stCondLst>
                    <p:cond delay="0"/>
                  </p:stCondLst>
                  <p:childTnLst>
                    <p:set>
                      <p:cBhvr>
                        <p:cTn dur="1" fill="hold">
                          <p:stCondLst>
                            <p:cond delay="0"/>
                          </p:stCondLst>
                        </p:cTn>
                        <p:tgtEl>
                          <p:spTgt spid="9"/>
                        </p:tgtEl>
                        <p:attrNameLst>
                          <p:attrName>style.visibility</p:attrName>
                        </p:attrNameLst>
                      </p:cBhvr>
                      <p:to>
                        <p:strVal val="visible"/>
                      </p:to>
                    </p:set>
                    <p:animEffect transition="in" filter="fade">
                      <p:cBhvr>
                        <p:cTn dur="500"/>
                        <p:tgtEl>
                          <p:spTgt spid="9"/>
                        </p:tgtEl>
                      </p:cBhvr>
                    </p:animEffect>
                  </p:childTnLst>
                  <p:subTnLst>
                    <p:animClr clrSpc="rgb" dir="cw">
                      <p:cBhvr override="childStyle">
                        <p:cTn dur="1" fill="hold" display="0" masterRel="nextClick" afterEffect="1"/>
                        <p:tgtEl>
                          <p:spTgt spid="9"/>
                        </p:tgtEl>
                        <p:attrNameLst>
                          <p:attrName>ppt_c</p:attrName>
                        </p:attrNameLst>
                      </p:cBhvr>
                      <p:to>
                        <a:srgbClr val="0B798F"/>
                      </p:to>
                    </p:animClr>
                  </p:subTnLst>
                </p:cTn>
              </p:par>
            </p:tnLst>
          </p:tmpl>
        </p:tmplLst>
      </p:bldP>
      <p:bldP spid="9" grpId="8" build="p" bldLvl="5">
        <p:tmplLst>
          <p:tmpl lvl="1">
            <p:tnLst>
              <p:par>
                <p:cTn presetID="10" presetClass="entr" presetSubtype="0" fill="hold" nodeType="clickEffect">
                  <p:stCondLst>
                    <p:cond delay="0"/>
                  </p:stCondLst>
                  <p:childTnLst>
                    <p:set>
                      <p:cBhvr>
                        <p:cTn dur="1" fill="hold">
                          <p:stCondLst>
                            <p:cond delay="0"/>
                          </p:stCondLst>
                        </p:cTn>
                        <p:tgtEl>
                          <p:spTgt spid="9"/>
                        </p:tgtEl>
                        <p:attrNameLst>
                          <p:attrName>style.visibility</p:attrName>
                        </p:attrNameLst>
                      </p:cBhvr>
                      <p:to>
                        <p:strVal val="visible"/>
                      </p:to>
                    </p:set>
                    <p:animEffect transition="in" filter="fade">
                      <p:cBhvr>
                        <p:cTn dur="500"/>
                        <p:tgtEl>
                          <p:spTgt spid="9"/>
                        </p:tgtEl>
                      </p:cBhvr>
                    </p:animEffect>
                  </p:childTnLst>
                  <p:subTnLst>
                    <p:animClr clrSpc="rgb" dir="cw">
                      <p:cBhvr override="childStyle">
                        <p:cTn dur="1" fill="hold" display="0" masterRel="nextClick" afterEffect="1"/>
                        <p:tgtEl>
                          <p:spTgt spid="9"/>
                        </p:tgtEl>
                        <p:attrNameLst>
                          <p:attrName>ppt_c</p:attrName>
                        </p:attrNameLst>
                      </p:cBhvr>
                      <p:to>
                        <a:srgbClr val="0B798F"/>
                      </p:to>
                    </p:animClr>
                  </p:subTnLst>
                </p:cTn>
              </p:par>
            </p:tnLst>
          </p:tmpl>
          <p:tmpl lvl="2">
            <p:tnLst>
              <p:par>
                <p:cTn presetID="10" presetClass="entr" presetSubtype="0" fill="hold" nodeType="clickEffect">
                  <p:stCondLst>
                    <p:cond delay="0"/>
                  </p:stCondLst>
                  <p:childTnLst>
                    <p:set>
                      <p:cBhvr>
                        <p:cTn dur="1" fill="hold">
                          <p:stCondLst>
                            <p:cond delay="0"/>
                          </p:stCondLst>
                        </p:cTn>
                        <p:tgtEl>
                          <p:spTgt spid="9"/>
                        </p:tgtEl>
                        <p:attrNameLst>
                          <p:attrName>style.visibility</p:attrName>
                        </p:attrNameLst>
                      </p:cBhvr>
                      <p:to>
                        <p:strVal val="visible"/>
                      </p:to>
                    </p:set>
                    <p:animEffect transition="in" filter="fade">
                      <p:cBhvr>
                        <p:cTn dur="500"/>
                        <p:tgtEl>
                          <p:spTgt spid="9"/>
                        </p:tgtEl>
                      </p:cBhvr>
                    </p:animEffect>
                  </p:childTnLst>
                </p:cTn>
              </p:par>
            </p:tnLst>
          </p:tmpl>
          <p:tmpl lvl="3">
            <p:tnLst>
              <p:par>
                <p:cTn presetID="10" presetClass="entr" presetSubtype="0" fill="hold" nodeType="clickEffect">
                  <p:stCondLst>
                    <p:cond delay="0"/>
                  </p:stCondLst>
                  <p:childTnLst>
                    <p:set>
                      <p:cBhvr>
                        <p:cTn dur="1" fill="hold">
                          <p:stCondLst>
                            <p:cond delay="0"/>
                          </p:stCondLst>
                        </p:cTn>
                        <p:tgtEl>
                          <p:spTgt spid="9"/>
                        </p:tgtEl>
                        <p:attrNameLst>
                          <p:attrName>style.visibility</p:attrName>
                        </p:attrNameLst>
                      </p:cBhvr>
                      <p:to>
                        <p:strVal val="visible"/>
                      </p:to>
                    </p:set>
                    <p:animEffect transition="in" filter="fade">
                      <p:cBhvr>
                        <p:cTn dur="500"/>
                        <p:tgtEl>
                          <p:spTgt spid="9"/>
                        </p:tgtEl>
                      </p:cBhvr>
                    </p:animEffect>
                  </p:childTnLst>
                  <p:subTnLst>
                    <p:animClr clrSpc="rgb" dir="cw">
                      <p:cBhvr override="childStyle">
                        <p:cTn dur="1" fill="hold" display="0" masterRel="nextClick" afterEffect="1"/>
                        <p:tgtEl>
                          <p:spTgt spid="9"/>
                        </p:tgtEl>
                        <p:attrNameLst>
                          <p:attrName>ppt_c</p:attrName>
                        </p:attrNameLst>
                      </p:cBhvr>
                      <p:to>
                        <a:srgbClr val="0B798F"/>
                      </p:to>
                    </p:animClr>
                  </p:subTnLst>
                </p:cTn>
              </p:par>
            </p:tnLst>
          </p:tmpl>
        </p:tmplLst>
      </p:bldP>
      <p:bldP spid="9" grpId="9" build="p" bldLvl="5">
        <p:tmplLst>
          <p:tmpl lvl="1">
            <p:tnLst>
              <p:par>
                <p:cTn presetID="10" presetClass="entr" presetSubtype="0" fill="hold" nodeType="clickEffect">
                  <p:stCondLst>
                    <p:cond delay="0"/>
                  </p:stCondLst>
                  <p:childTnLst>
                    <p:set>
                      <p:cBhvr>
                        <p:cTn dur="1" fill="hold">
                          <p:stCondLst>
                            <p:cond delay="0"/>
                          </p:stCondLst>
                        </p:cTn>
                        <p:tgtEl>
                          <p:spTgt spid="9"/>
                        </p:tgtEl>
                        <p:attrNameLst>
                          <p:attrName>style.visibility</p:attrName>
                        </p:attrNameLst>
                      </p:cBhvr>
                      <p:to>
                        <p:strVal val="visible"/>
                      </p:to>
                    </p:set>
                    <p:animEffect transition="in" filter="fade">
                      <p:cBhvr>
                        <p:cTn dur="500"/>
                        <p:tgtEl>
                          <p:spTgt spid="9"/>
                        </p:tgtEl>
                      </p:cBhvr>
                    </p:animEffect>
                  </p:childTnLst>
                  <p:subTnLst>
                    <p:animClr clrSpc="rgb" dir="cw">
                      <p:cBhvr override="childStyle">
                        <p:cTn dur="1" fill="hold" display="0" masterRel="nextClick" afterEffect="1"/>
                        <p:tgtEl>
                          <p:spTgt spid="9"/>
                        </p:tgtEl>
                        <p:attrNameLst>
                          <p:attrName>ppt_c</p:attrName>
                        </p:attrNameLst>
                      </p:cBhvr>
                      <p:to>
                        <a:srgbClr val="0B798F"/>
                      </p:to>
                    </p:animClr>
                  </p:subTnLst>
                </p:cTn>
              </p:par>
            </p:tnLst>
          </p:tmpl>
          <p:tmpl lvl="2">
            <p:tnLst>
              <p:par>
                <p:cTn presetID="10" presetClass="entr" presetSubtype="0" fill="hold" nodeType="clickEffect">
                  <p:stCondLst>
                    <p:cond delay="0"/>
                  </p:stCondLst>
                  <p:childTnLst>
                    <p:set>
                      <p:cBhvr>
                        <p:cTn dur="1" fill="hold">
                          <p:stCondLst>
                            <p:cond delay="0"/>
                          </p:stCondLst>
                        </p:cTn>
                        <p:tgtEl>
                          <p:spTgt spid="9"/>
                        </p:tgtEl>
                        <p:attrNameLst>
                          <p:attrName>style.visibility</p:attrName>
                        </p:attrNameLst>
                      </p:cBhvr>
                      <p:to>
                        <p:strVal val="visible"/>
                      </p:to>
                    </p:set>
                    <p:animEffect transition="in" filter="fade">
                      <p:cBhvr>
                        <p:cTn dur="500"/>
                        <p:tgtEl>
                          <p:spTgt spid="9"/>
                        </p:tgtEl>
                      </p:cBhvr>
                    </p:animEffect>
                  </p:childTnLst>
                </p:cTn>
              </p:par>
            </p:tnLst>
          </p:tmpl>
          <p:tmpl lvl="3">
            <p:tnLst>
              <p:par>
                <p:cTn presetID="10" presetClass="entr" presetSubtype="0" fill="hold" nodeType="clickEffect">
                  <p:stCondLst>
                    <p:cond delay="0"/>
                  </p:stCondLst>
                  <p:childTnLst>
                    <p:set>
                      <p:cBhvr>
                        <p:cTn dur="1" fill="hold">
                          <p:stCondLst>
                            <p:cond delay="0"/>
                          </p:stCondLst>
                        </p:cTn>
                        <p:tgtEl>
                          <p:spTgt spid="9"/>
                        </p:tgtEl>
                        <p:attrNameLst>
                          <p:attrName>style.visibility</p:attrName>
                        </p:attrNameLst>
                      </p:cBhvr>
                      <p:to>
                        <p:strVal val="visible"/>
                      </p:to>
                    </p:set>
                    <p:animEffect transition="in" filter="fade">
                      <p:cBhvr>
                        <p:cTn dur="500"/>
                        <p:tgtEl>
                          <p:spTgt spid="9"/>
                        </p:tgtEl>
                      </p:cBhvr>
                    </p:animEffect>
                  </p:childTnLst>
                  <p:subTnLst>
                    <p:animClr clrSpc="rgb" dir="cw">
                      <p:cBhvr override="childStyle">
                        <p:cTn dur="1" fill="hold" display="0" masterRel="nextClick" afterEffect="1"/>
                        <p:tgtEl>
                          <p:spTgt spid="9"/>
                        </p:tgtEl>
                        <p:attrNameLst>
                          <p:attrName>ppt_c</p:attrName>
                        </p:attrNameLst>
                      </p:cBhvr>
                      <p:to>
                        <a:srgbClr val="0B798F"/>
                      </p:to>
                    </p:animClr>
                  </p:subTnLst>
                </p:cTn>
              </p:par>
            </p:tnLst>
          </p:tmpl>
        </p:tmplLst>
      </p:bldP>
      <p:bldP spid="9" grpId="10" build="p" bldLvl="5">
        <p:tmplLst>
          <p:tmpl lvl="1">
            <p:tnLst>
              <p:par>
                <p:cTn presetID="10" presetClass="entr" presetSubtype="0" fill="hold" nodeType="clickEffect">
                  <p:stCondLst>
                    <p:cond delay="0"/>
                  </p:stCondLst>
                  <p:childTnLst>
                    <p:set>
                      <p:cBhvr>
                        <p:cTn dur="1" fill="hold">
                          <p:stCondLst>
                            <p:cond delay="0"/>
                          </p:stCondLst>
                        </p:cTn>
                        <p:tgtEl>
                          <p:spTgt spid="9"/>
                        </p:tgtEl>
                        <p:attrNameLst>
                          <p:attrName>style.visibility</p:attrName>
                        </p:attrNameLst>
                      </p:cBhvr>
                      <p:to>
                        <p:strVal val="visible"/>
                      </p:to>
                    </p:set>
                    <p:animEffect transition="in" filter="fade">
                      <p:cBhvr>
                        <p:cTn dur="500"/>
                        <p:tgtEl>
                          <p:spTgt spid="9"/>
                        </p:tgtEl>
                      </p:cBhvr>
                    </p:animEffect>
                  </p:childTnLst>
                  <p:subTnLst>
                    <p:animClr clrSpc="rgb" dir="cw">
                      <p:cBhvr override="childStyle">
                        <p:cTn dur="1" fill="hold" display="0" masterRel="nextClick" afterEffect="1"/>
                        <p:tgtEl>
                          <p:spTgt spid="9"/>
                        </p:tgtEl>
                        <p:attrNameLst>
                          <p:attrName>ppt_c</p:attrName>
                        </p:attrNameLst>
                      </p:cBhvr>
                      <p:to>
                        <a:srgbClr val="0B798F"/>
                      </p:to>
                    </p:animClr>
                  </p:subTnLst>
                </p:cTn>
              </p:par>
            </p:tnLst>
          </p:tmpl>
          <p:tmpl lvl="2">
            <p:tnLst>
              <p:par>
                <p:cTn presetID="10" presetClass="entr" presetSubtype="0" fill="hold" nodeType="clickEffect">
                  <p:stCondLst>
                    <p:cond delay="0"/>
                  </p:stCondLst>
                  <p:childTnLst>
                    <p:set>
                      <p:cBhvr>
                        <p:cTn dur="1" fill="hold">
                          <p:stCondLst>
                            <p:cond delay="0"/>
                          </p:stCondLst>
                        </p:cTn>
                        <p:tgtEl>
                          <p:spTgt spid="9"/>
                        </p:tgtEl>
                        <p:attrNameLst>
                          <p:attrName>style.visibility</p:attrName>
                        </p:attrNameLst>
                      </p:cBhvr>
                      <p:to>
                        <p:strVal val="visible"/>
                      </p:to>
                    </p:set>
                    <p:animEffect transition="in" filter="fade">
                      <p:cBhvr>
                        <p:cTn dur="500"/>
                        <p:tgtEl>
                          <p:spTgt spid="9"/>
                        </p:tgtEl>
                      </p:cBhvr>
                    </p:animEffect>
                  </p:childTnLst>
                </p:cTn>
              </p:par>
            </p:tnLst>
          </p:tmpl>
          <p:tmpl lvl="3">
            <p:tnLst>
              <p:par>
                <p:cTn presetID="10" presetClass="entr" presetSubtype="0" fill="hold" nodeType="clickEffect">
                  <p:stCondLst>
                    <p:cond delay="0"/>
                  </p:stCondLst>
                  <p:childTnLst>
                    <p:set>
                      <p:cBhvr>
                        <p:cTn dur="1" fill="hold">
                          <p:stCondLst>
                            <p:cond delay="0"/>
                          </p:stCondLst>
                        </p:cTn>
                        <p:tgtEl>
                          <p:spTgt spid="9"/>
                        </p:tgtEl>
                        <p:attrNameLst>
                          <p:attrName>style.visibility</p:attrName>
                        </p:attrNameLst>
                      </p:cBhvr>
                      <p:to>
                        <p:strVal val="visible"/>
                      </p:to>
                    </p:set>
                    <p:animEffect transition="in" filter="fade">
                      <p:cBhvr>
                        <p:cTn dur="500"/>
                        <p:tgtEl>
                          <p:spTgt spid="9"/>
                        </p:tgtEl>
                      </p:cBhvr>
                    </p:animEffect>
                  </p:childTnLst>
                  <p:subTnLst>
                    <p:animClr clrSpc="rgb" dir="cw">
                      <p:cBhvr override="childStyle">
                        <p:cTn dur="1" fill="hold" display="0" masterRel="nextClick" afterEffect="1"/>
                        <p:tgtEl>
                          <p:spTgt spid="9"/>
                        </p:tgtEl>
                        <p:attrNameLst>
                          <p:attrName>ppt_c</p:attrName>
                        </p:attrNameLst>
                      </p:cBhvr>
                      <p:to>
                        <a:srgbClr val="0B798F"/>
                      </p:to>
                    </p:animClr>
                  </p:subTnLst>
                </p:cTn>
              </p:par>
            </p:tnLst>
          </p:tmpl>
        </p:tmplLst>
      </p:bldP>
      <p:bldP spid="9" grpId="11" build="p" bldLvl="5">
        <p:tmplLst>
          <p:tmpl lvl="1">
            <p:tnLst>
              <p:par>
                <p:cTn presetID="10" presetClass="entr" presetSubtype="0" fill="hold" nodeType="clickEffect">
                  <p:stCondLst>
                    <p:cond delay="0"/>
                  </p:stCondLst>
                  <p:childTnLst>
                    <p:set>
                      <p:cBhvr>
                        <p:cTn dur="1" fill="hold">
                          <p:stCondLst>
                            <p:cond delay="0"/>
                          </p:stCondLst>
                        </p:cTn>
                        <p:tgtEl>
                          <p:spTgt spid="9"/>
                        </p:tgtEl>
                        <p:attrNameLst>
                          <p:attrName>style.visibility</p:attrName>
                        </p:attrNameLst>
                      </p:cBhvr>
                      <p:to>
                        <p:strVal val="visible"/>
                      </p:to>
                    </p:set>
                    <p:animEffect transition="in" filter="fade">
                      <p:cBhvr>
                        <p:cTn dur="500"/>
                        <p:tgtEl>
                          <p:spTgt spid="9"/>
                        </p:tgtEl>
                      </p:cBhvr>
                    </p:animEffect>
                  </p:childTnLst>
                  <p:subTnLst>
                    <p:animClr clrSpc="rgb" dir="cw">
                      <p:cBhvr override="childStyle">
                        <p:cTn dur="1" fill="hold" display="0" masterRel="nextClick" afterEffect="1"/>
                        <p:tgtEl>
                          <p:spTgt spid="9"/>
                        </p:tgtEl>
                        <p:attrNameLst>
                          <p:attrName>ppt_c</p:attrName>
                        </p:attrNameLst>
                      </p:cBhvr>
                      <p:to>
                        <a:srgbClr val="0B798F"/>
                      </p:to>
                    </p:animClr>
                  </p:subTnLst>
                </p:cTn>
              </p:par>
            </p:tnLst>
          </p:tmpl>
          <p:tmpl lvl="2">
            <p:tnLst>
              <p:par>
                <p:cTn presetID="10" presetClass="entr" presetSubtype="0" fill="hold" nodeType="clickEffect">
                  <p:stCondLst>
                    <p:cond delay="0"/>
                  </p:stCondLst>
                  <p:childTnLst>
                    <p:set>
                      <p:cBhvr>
                        <p:cTn dur="1" fill="hold">
                          <p:stCondLst>
                            <p:cond delay="0"/>
                          </p:stCondLst>
                        </p:cTn>
                        <p:tgtEl>
                          <p:spTgt spid="9"/>
                        </p:tgtEl>
                        <p:attrNameLst>
                          <p:attrName>style.visibility</p:attrName>
                        </p:attrNameLst>
                      </p:cBhvr>
                      <p:to>
                        <p:strVal val="visible"/>
                      </p:to>
                    </p:set>
                    <p:animEffect transition="in" filter="fade">
                      <p:cBhvr>
                        <p:cTn dur="500"/>
                        <p:tgtEl>
                          <p:spTgt spid="9"/>
                        </p:tgtEl>
                      </p:cBhvr>
                    </p:animEffect>
                  </p:childTnLst>
                </p:cTn>
              </p:par>
            </p:tnLst>
          </p:tmpl>
          <p:tmpl lvl="3">
            <p:tnLst>
              <p:par>
                <p:cTn presetID="10" presetClass="entr" presetSubtype="0" fill="hold" nodeType="clickEffect">
                  <p:stCondLst>
                    <p:cond delay="0"/>
                  </p:stCondLst>
                  <p:childTnLst>
                    <p:set>
                      <p:cBhvr>
                        <p:cTn dur="1" fill="hold">
                          <p:stCondLst>
                            <p:cond delay="0"/>
                          </p:stCondLst>
                        </p:cTn>
                        <p:tgtEl>
                          <p:spTgt spid="9"/>
                        </p:tgtEl>
                        <p:attrNameLst>
                          <p:attrName>style.visibility</p:attrName>
                        </p:attrNameLst>
                      </p:cBhvr>
                      <p:to>
                        <p:strVal val="visible"/>
                      </p:to>
                    </p:set>
                    <p:animEffect transition="in" filter="fade">
                      <p:cBhvr>
                        <p:cTn dur="500"/>
                        <p:tgtEl>
                          <p:spTgt spid="9"/>
                        </p:tgtEl>
                      </p:cBhvr>
                    </p:animEffect>
                  </p:childTnLst>
                  <p:subTnLst>
                    <p:animClr clrSpc="rgb" dir="cw">
                      <p:cBhvr override="childStyle">
                        <p:cTn dur="1" fill="hold" display="0" masterRel="nextClick" afterEffect="1"/>
                        <p:tgtEl>
                          <p:spTgt spid="9"/>
                        </p:tgtEl>
                        <p:attrNameLst>
                          <p:attrName>ppt_c</p:attrName>
                        </p:attrNameLst>
                      </p:cBhvr>
                      <p:to>
                        <a:srgbClr val="0B798F"/>
                      </p:to>
                    </p:animClr>
                  </p:subTnLst>
                </p:cTn>
              </p:par>
            </p:tnLst>
          </p:tmpl>
        </p:tmplLst>
      </p:bldP>
    </p:bldLst>
  </p:timing>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514350" indent="-514350" algn="l" defTabSz="914400" rtl="0" eaLnBrk="1" latinLnBrk="0" hangingPunct="1">
        <a:spcBef>
          <a:spcPct val="20000"/>
        </a:spcBef>
        <a:buFont typeface="+mj-lt"/>
        <a:buAutoNum type="arabicParenR"/>
        <a:defRPr sz="3200" kern="1200">
          <a:solidFill>
            <a:schemeClr val="tx1"/>
          </a:solidFill>
          <a:latin typeface="+mn-lt"/>
          <a:ea typeface="+mn-ea"/>
          <a:cs typeface="+mn-cs"/>
        </a:defRPr>
      </a:lvl1pPr>
      <a:lvl2pPr marL="971550" indent="-514350" algn="l" defTabSz="914400" rtl="0" eaLnBrk="1" latinLnBrk="0" hangingPunct="1">
        <a:spcBef>
          <a:spcPct val="20000"/>
        </a:spcBef>
        <a:buFont typeface="+mj-lt"/>
        <a:buAutoNum type="alphaLcParenR"/>
        <a:defRPr sz="2800" kern="1200">
          <a:solidFill>
            <a:schemeClr val="tx1"/>
          </a:solidFill>
          <a:latin typeface="+mn-lt"/>
          <a:ea typeface="+mn-ea"/>
          <a:cs typeface="+mn-cs"/>
        </a:defRPr>
      </a:lvl2pPr>
      <a:lvl3pPr marL="1428750" indent="-514350" algn="l" defTabSz="914400" rtl="0" eaLnBrk="1" latinLnBrk="0" hangingPunct="1">
        <a:spcBef>
          <a:spcPct val="20000"/>
        </a:spcBef>
        <a:buFont typeface="+mj-lt"/>
        <a:buAutoNum type="romanLcPeriod"/>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Wingdings" panose="05000000000000000000" pitchFamily="2" charset="2"/>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aphicFrame>
        <p:nvGraphicFramePr>
          <p:cNvPr id="7" name="Object 6" hidden="1"/>
          <p:cNvGraphicFramePr>
            <a:graphicFrameLocks noChangeAspect="1"/>
          </p:cNvGraphicFramePr>
          <p:nvPr userDrawn="1">
            <p:custDataLst>
              <p:tags r:id="rId6"/>
            </p:custDataLst>
            <p:extLst>
              <p:ext uri="{D42A27DB-BD31-4B8C-83A1-F6EECF244321}">
                <p14:modId xmlns:p14="http://schemas.microsoft.com/office/powerpoint/2010/main" val="124894846"/>
              </p:ext>
            </p:extLst>
          </p:nvPr>
        </p:nvGraphicFramePr>
        <p:xfrm>
          <a:off x="2118" y="1589"/>
          <a:ext cx="2116" cy="1587"/>
        </p:xfrm>
        <a:graphic>
          <a:graphicData uri="http://schemas.openxmlformats.org/presentationml/2006/ole">
            <mc:AlternateContent xmlns:mc="http://schemas.openxmlformats.org/markup-compatibility/2006">
              <mc:Choice xmlns:v="urn:schemas-microsoft-com:vml" Requires="v">
                <p:oleObj name="think-cell Slide" r:id="rId7" imgW="216" imgH="216" progId="TCLayout.ActiveDocument.1">
                  <p:embed/>
                </p:oleObj>
              </mc:Choice>
              <mc:Fallback>
                <p:oleObj name="think-cell Slide" r:id="rId7" imgW="216" imgH="216" progId="TCLayout.ActiveDocument.1">
                  <p:embed/>
                  <p:pic>
                    <p:nvPicPr>
                      <p:cNvPr id="0" name=""/>
                      <p:cNvPicPr/>
                      <p:nvPr/>
                    </p:nvPicPr>
                    <p:blipFill>
                      <a:blip r:embed="rId8"/>
                      <a:stretch>
                        <a:fillRect/>
                      </a:stretch>
                    </p:blipFill>
                    <p:spPr>
                      <a:xfrm>
                        <a:off x="2118" y="1589"/>
                        <a:ext cx="2116" cy="1587"/>
                      </a:xfrm>
                      <a:prstGeom prst="rect">
                        <a:avLst/>
                      </a:prstGeom>
                    </p:spPr>
                  </p:pic>
                </p:oleObj>
              </mc:Fallback>
            </mc:AlternateContent>
          </a:graphicData>
        </a:graphic>
      </p:graphicFrame>
      <p:sp>
        <p:nvSpPr>
          <p:cNvPr id="2" name="Rectangle 1"/>
          <p:cNvSpPr/>
          <p:nvPr userDrawn="1"/>
        </p:nvSpPr>
        <p:spPr>
          <a:xfrm>
            <a:off x="0" y="0"/>
            <a:ext cx="12192000" cy="457200"/>
          </a:xfrm>
          <a:prstGeom prst="rect">
            <a:avLst/>
          </a:prstGeom>
          <a:solidFill>
            <a:srgbClr val="2A547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400" dirty="0">
                <a:solidFill>
                  <a:prstClr val="white"/>
                </a:solidFill>
              </a:rPr>
              <a:t>Pro Seniors, Inc. 							    www.ProSeniors.org</a:t>
            </a:r>
          </a:p>
        </p:txBody>
      </p:sp>
      <p:sp>
        <p:nvSpPr>
          <p:cNvPr id="5" name="Slide Number Placeholder 4"/>
          <p:cNvSpPr>
            <a:spLocks noGrp="1"/>
          </p:cNvSpPr>
          <p:nvPr>
            <p:ph type="sldNum" sz="quarter" idx="4"/>
          </p:nvPr>
        </p:nvSpPr>
        <p:spPr>
          <a:xfrm>
            <a:off x="9347200" y="6492876"/>
            <a:ext cx="2844800" cy="365125"/>
          </a:xfrm>
          <a:prstGeom prst="rect">
            <a:avLst/>
          </a:prstGeom>
        </p:spPr>
        <p:txBody>
          <a:bodyPr vert="horz" lIns="91440" tIns="45720" rIns="91440" bIns="45720" rtlCol="0" anchor="ctr"/>
          <a:lstStyle>
            <a:lvl1pPr algn="r">
              <a:defRPr sz="1400" b="1">
                <a:solidFill>
                  <a:schemeClr val="tx1"/>
                </a:solidFill>
              </a:defRPr>
            </a:lvl1pPr>
          </a:lstStyle>
          <a:p>
            <a:fld id="{612C9336-A718-4A9C-A61A-5379812194CD}" type="slidenum">
              <a:rPr lang="en-US" smtClean="0">
                <a:solidFill>
                  <a:prstClr val="black"/>
                </a:solidFill>
              </a:rPr>
              <a:pPr/>
              <a:t>‹#›</a:t>
            </a:fld>
            <a:endParaRPr lang="en-US" dirty="0">
              <a:solidFill>
                <a:prstClr val="black"/>
              </a:solidFill>
            </a:endParaRPr>
          </a:p>
        </p:txBody>
      </p:sp>
      <p:sp>
        <p:nvSpPr>
          <p:cNvPr id="10" name="Footer Placeholder 9"/>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solidFill>
                <a:prstClr val="black">
                  <a:tint val="75000"/>
                </a:prstClr>
              </a:solidFill>
            </a:endParaRPr>
          </a:p>
        </p:txBody>
      </p:sp>
      <p:sp>
        <p:nvSpPr>
          <p:cNvPr id="9" name="Rectangle 3"/>
          <p:cNvSpPr txBox="1">
            <a:spLocks noChangeArrowheads="1"/>
          </p:cNvSpPr>
          <p:nvPr userDrawn="1"/>
        </p:nvSpPr>
        <p:spPr>
          <a:xfrm>
            <a:off x="711200" y="1524000"/>
            <a:ext cx="10871200" cy="4953000"/>
          </a:xfrm>
          <a:prstGeom prst="rect">
            <a:avLst/>
          </a:prstGeom>
        </p:spPr>
        <p:txBody>
          <a:bodyPr/>
          <a:lstStyle>
            <a:lvl1pPr marL="342900" indent="-342900" algn="l" defTabSz="914400" rtl="0" eaLnBrk="1" latinLnBrk="0" hangingPunct="1">
              <a:lnSpc>
                <a:spcPct val="90000"/>
              </a:lnSpc>
              <a:spcBef>
                <a:spcPct val="20000"/>
              </a:spcBef>
              <a:buFont typeface="Arial" pitchFamily="34" charset="0"/>
              <a:buChar char="•"/>
              <a:defRPr sz="3200" kern="1200">
                <a:solidFill>
                  <a:schemeClr val="tx1"/>
                </a:solidFill>
                <a:latin typeface="+mn-lt"/>
                <a:ea typeface="+mn-ea"/>
                <a:cs typeface="+mn-cs"/>
              </a:defRPr>
            </a:lvl1pPr>
            <a:lvl2pPr marL="971550" marR="0" indent="-514350" algn="l" defTabSz="914400" rtl="0" eaLnBrk="1" fontAlgn="auto" latinLnBrk="0" hangingPunct="1">
              <a:lnSpc>
                <a:spcPct val="90000"/>
              </a:lnSpc>
              <a:spcBef>
                <a:spcPct val="20000"/>
              </a:spcBef>
              <a:spcAft>
                <a:spcPts val="0"/>
              </a:spcAft>
              <a:buClrTx/>
              <a:buSzTx/>
              <a:buFont typeface="+mj-lt"/>
              <a:buAutoNum type="alphaLcParenR"/>
              <a:tabLst/>
              <a:defRPr sz="2800" kern="1200" baseline="0">
                <a:solidFill>
                  <a:schemeClr val="tx1"/>
                </a:solidFill>
                <a:latin typeface="+mn-lt"/>
                <a:ea typeface="+mn-ea"/>
                <a:cs typeface="+mn-cs"/>
              </a:defRPr>
            </a:lvl2pPr>
            <a:lvl3pPr marL="914400" marR="0" indent="0" algn="l" defTabSz="914400" rtl="0" eaLnBrk="1" fontAlgn="auto" latinLnBrk="0" hangingPunct="1">
              <a:lnSpc>
                <a:spcPct val="90000"/>
              </a:lnSpc>
              <a:spcBef>
                <a:spcPct val="20000"/>
              </a:spcBef>
              <a:spcAft>
                <a:spcPts val="0"/>
              </a:spcAft>
              <a:buClrTx/>
              <a:buSzTx/>
              <a:buFont typeface="+mj-lt"/>
              <a:buNone/>
              <a:tabLst/>
              <a:defRPr sz="28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Clr>
                <a:srgbClr val="1F497D">
                  <a:lumMod val="75000"/>
                </a:srgbClr>
              </a:buClr>
              <a:buSzPct val="100000"/>
              <a:buFont typeface="Wingdings" panose="05000000000000000000" pitchFamily="2" charset="2"/>
              <a:buNone/>
            </a:pPr>
            <a:endParaRPr lang="en-US" sz="3200" dirty="0">
              <a:solidFill>
                <a:prstClr val="black"/>
              </a:solidFill>
            </a:endParaRPr>
          </a:p>
        </p:txBody>
      </p:sp>
    </p:spTree>
    <p:extLst>
      <p:ext uri="{BB962C8B-B14F-4D97-AF65-F5344CB8AC3E}">
        <p14:creationId xmlns:p14="http://schemas.microsoft.com/office/powerpoint/2010/main" val="2359590185"/>
      </p:ext>
    </p:extLst>
  </p:cSld>
  <p:clrMap bg1="lt1" tx1="dk1" bg2="lt2" tx2="dk2" accent1="accent1" accent2="accent2" accent3="accent3" accent4="accent4" accent5="accent5" accent6="accent6" hlink="hlink" folHlink="folHlink"/>
  <p:sldLayoutIdLst>
    <p:sldLayoutId id="2147483700" r:id="rId1"/>
    <p:sldLayoutId id="2147483701" r:id="rId2"/>
    <p:sldLayoutId id="2147483702" r:id="rId3"/>
    <p:sldLayoutId id="2147483703" r:id="rId4"/>
  </p:sldLayoutIdLs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nodePh="1">
                                  <p:stCondLst>
                                    <p:cond delay="0"/>
                                  </p:stCondLst>
                                  <p:endCondLst>
                                    <p:cond evt="begin" delay="0">
                                      <p:tn val="5"/>
                                    </p:cond>
                                  </p:endCondLst>
                                  <p:childTnLst>
                                    <p:set>
                                      <p:cBhvr>
                                        <p:cTn id="6" dur="1" fill="hold">
                                          <p:stCondLst>
                                            <p:cond delay="0"/>
                                          </p:stCondLst>
                                        </p:cTn>
                                        <p:tgtEl>
                                          <p:spTgt spid="9">
                                            <p:txEl>
                                              <p:pRg st="0" end="0"/>
                                            </p:txEl>
                                          </p:spTgt>
                                        </p:tgtEl>
                                        <p:attrNameLst>
                                          <p:attrName>style.visibility</p:attrName>
                                        </p:attrNameLst>
                                      </p:cBhvr>
                                      <p:to>
                                        <p:strVal val="visible"/>
                                      </p:to>
                                    </p:set>
                                    <p:animEffect transition="in" filter="fade">
                                      <p:cBhvr>
                                        <p:cTn id="7" dur="500"/>
                                        <p:tgtEl>
                                          <p:spTgt spid="9">
                                            <p:txEl>
                                              <p:pRg st="0" end="0"/>
                                            </p:txEl>
                                          </p:spTgt>
                                        </p:tgtEl>
                                      </p:cBhvr>
                                    </p:animEffect>
                                  </p:childTnLst>
                                  <p:subTnLst>
                                    <p:animClr clrSpc="rgb" dir="cw">
                                      <p:cBhvr override="childStyle">
                                        <p:cTn dur="1" fill="hold" display="0" masterRel="nextClick" afterEffect="1"/>
                                        <p:tgtEl>
                                          <p:spTgt spid="9">
                                            <p:txEl>
                                              <p:pRg st="0" end="0"/>
                                            </p:txEl>
                                          </p:spTgt>
                                        </p:tgtEl>
                                        <p:attrNameLst>
                                          <p:attrName>ppt_c</p:attrName>
                                        </p:attrNameLst>
                                      </p:cBhvr>
                                      <p:to>
                                        <a:srgbClr val="0B798F"/>
                                      </p:to>
                                    </p:animClr>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build="p" bldLvl="5">
        <p:tmplLst>
          <p:tmpl lvl="1">
            <p:tnLst>
              <p:par>
                <p:cTn presetID="10" presetClass="entr" presetSubtype="0" fill="hold" nodeType="clickEffect">
                  <p:stCondLst>
                    <p:cond delay="0"/>
                  </p:stCondLst>
                  <p:childTnLst>
                    <p:set>
                      <p:cBhvr>
                        <p:cTn dur="1" fill="hold">
                          <p:stCondLst>
                            <p:cond delay="0"/>
                          </p:stCondLst>
                        </p:cTn>
                        <p:tgtEl>
                          <p:spTgt spid="9"/>
                        </p:tgtEl>
                        <p:attrNameLst>
                          <p:attrName>style.visibility</p:attrName>
                        </p:attrNameLst>
                      </p:cBhvr>
                      <p:to>
                        <p:strVal val="visible"/>
                      </p:to>
                    </p:set>
                    <p:animEffect transition="in" filter="fade">
                      <p:cBhvr>
                        <p:cTn dur="500"/>
                        <p:tgtEl>
                          <p:spTgt spid="9"/>
                        </p:tgtEl>
                      </p:cBhvr>
                    </p:animEffect>
                  </p:childTnLst>
                  <p:subTnLst>
                    <p:animClr clrSpc="rgb" dir="cw">
                      <p:cBhvr override="childStyle">
                        <p:cTn dur="1" fill="hold" display="0" masterRel="nextClick" afterEffect="1"/>
                        <p:tgtEl>
                          <p:spTgt spid="9"/>
                        </p:tgtEl>
                        <p:attrNameLst>
                          <p:attrName>ppt_c</p:attrName>
                        </p:attrNameLst>
                      </p:cBhvr>
                      <p:to>
                        <a:srgbClr val="0B798F"/>
                      </p:to>
                    </p:animClr>
                  </p:subTnLst>
                </p:cTn>
              </p:par>
            </p:tnLst>
          </p:tmpl>
          <p:tmpl lvl="2">
            <p:tnLst>
              <p:par>
                <p:cTn presetID="10" presetClass="entr" presetSubtype="0" fill="hold" nodeType="clickEffect">
                  <p:stCondLst>
                    <p:cond delay="0"/>
                  </p:stCondLst>
                  <p:childTnLst>
                    <p:set>
                      <p:cBhvr>
                        <p:cTn dur="1" fill="hold">
                          <p:stCondLst>
                            <p:cond delay="0"/>
                          </p:stCondLst>
                        </p:cTn>
                        <p:tgtEl>
                          <p:spTgt spid="9"/>
                        </p:tgtEl>
                        <p:attrNameLst>
                          <p:attrName>style.visibility</p:attrName>
                        </p:attrNameLst>
                      </p:cBhvr>
                      <p:to>
                        <p:strVal val="visible"/>
                      </p:to>
                    </p:set>
                    <p:animEffect transition="in" filter="fade">
                      <p:cBhvr>
                        <p:cTn dur="500"/>
                        <p:tgtEl>
                          <p:spTgt spid="9"/>
                        </p:tgtEl>
                      </p:cBhvr>
                    </p:animEffect>
                  </p:childTnLst>
                </p:cTn>
              </p:par>
            </p:tnLst>
          </p:tmpl>
          <p:tmpl lvl="3">
            <p:tnLst>
              <p:par>
                <p:cTn presetID="10" presetClass="entr" presetSubtype="0" fill="hold" nodeType="clickEffect">
                  <p:stCondLst>
                    <p:cond delay="0"/>
                  </p:stCondLst>
                  <p:childTnLst>
                    <p:set>
                      <p:cBhvr>
                        <p:cTn dur="1" fill="hold">
                          <p:stCondLst>
                            <p:cond delay="0"/>
                          </p:stCondLst>
                        </p:cTn>
                        <p:tgtEl>
                          <p:spTgt spid="9"/>
                        </p:tgtEl>
                        <p:attrNameLst>
                          <p:attrName>style.visibility</p:attrName>
                        </p:attrNameLst>
                      </p:cBhvr>
                      <p:to>
                        <p:strVal val="visible"/>
                      </p:to>
                    </p:set>
                    <p:animEffect transition="in" filter="fade">
                      <p:cBhvr>
                        <p:cTn dur="500"/>
                        <p:tgtEl>
                          <p:spTgt spid="9"/>
                        </p:tgtEl>
                      </p:cBhvr>
                    </p:animEffect>
                  </p:childTnLst>
                  <p:subTnLst>
                    <p:animClr clrSpc="rgb" dir="cw">
                      <p:cBhvr override="childStyle">
                        <p:cTn dur="1" fill="hold" display="0" masterRel="nextClick" afterEffect="1"/>
                        <p:tgtEl>
                          <p:spTgt spid="9"/>
                        </p:tgtEl>
                        <p:attrNameLst>
                          <p:attrName>ppt_c</p:attrName>
                        </p:attrNameLst>
                      </p:cBhvr>
                      <p:to>
                        <a:srgbClr val="0B798F"/>
                      </p:to>
                    </p:animClr>
                  </p:subTnLst>
                </p:cTn>
              </p:par>
            </p:tnLst>
          </p:tmpl>
        </p:tmplLst>
      </p:bldP>
      <p:bldP spid="9" grpId="1" build="p" bldLvl="5">
        <p:tmplLst>
          <p:tmpl lvl="1">
            <p:tnLst>
              <p:par>
                <p:cTn presetID="10" presetClass="entr" presetSubtype="0" fill="hold" nodeType="clickEffect">
                  <p:stCondLst>
                    <p:cond delay="0"/>
                  </p:stCondLst>
                  <p:childTnLst>
                    <p:set>
                      <p:cBhvr>
                        <p:cTn dur="1" fill="hold">
                          <p:stCondLst>
                            <p:cond delay="0"/>
                          </p:stCondLst>
                        </p:cTn>
                        <p:tgtEl>
                          <p:spTgt spid="9"/>
                        </p:tgtEl>
                        <p:attrNameLst>
                          <p:attrName>style.visibility</p:attrName>
                        </p:attrNameLst>
                      </p:cBhvr>
                      <p:to>
                        <p:strVal val="visible"/>
                      </p:to>
                    </p:set>
                    <p:animEffect transition="in" filter="fade">
                      <p:cBhvr>
                        <p:cTn dur="500"/>
                        <p:tgtEl>
                          <p:spTgt spid="9"/>
                        </p:tgtEl>
                      </p:cBhvr>
                    </p:animEffect>
                  </p:childTnLst>
                  <p:subTnLst>
                    <p:animClr clrSpc="rgb" dir="cw">
                      <p:cBhvr override="childStyle">
                        <p:cTn dur="1" fill="hold" display="0" masterRel="nextClick" afterEffect="1"/>
                        <p:tgtEl>
                          <p:spTgt spid="9"/>
                        </p:tgtEl>
                        <p:attrNameLst>
                          <p:attrName>ppt_c</p:attrName>
                        </p:attrNameLst>
                      </p:cBhvr>
                      <p:to>
                        <a:srgbClr val="0B798F"/>
                      </p:to>
                    </p:animClr>
                  </p:subTnLst>
                </p:cTn>
              </p:par>
            </p:tnLst>
          </p:tmpl>
          <p:tmpl lvl="2">
            <p:tnLst>
              <p:par>
                <p:cTn presetID="10" presetClass="entr" presetSubtype="0" fill="hold" nodeType="clickEffect">
                  <p:stCondLst>
                    <p:cond delay="0"/>
                  </p:stCondLst>
                  <p:childTnLst>
                    <p:set>
                      <p:cBhvr>
                        <p:cTn dur="1" fill="hold">
                          <p:stCondLst>
                            <p:cond delay="0"/>
                          </p:stCondLst>
                        </p:cTn>
                        <p:tgtEl>
                          <p:spTgt spid="9"/>
                        </p:tgtEl>
                        <p:attrNameLst>
                          <p:attrName>style.visibility</p:attrName>
                        </p:attrNameLst>
                      </p:cBhvr>
                      <p:to>
                        <p:strVal val="visible"/>
                      </p:to>
                    </p:set>
                    <p:animEffect transition="in" filter="fade">
                      <p:cBhvr>
                        <p:cTn dur="500"/>
                        <p:tgtEl>
                          <p:spTgt spid="9"/>
                        </p:tgtEl>
                      </p:cBhvr>
                    </p:animEffect>
                  </p:childTnLst>
                </p:cTn>
              </p:par>
            </p:tnLst>
          </p:tmpl>
          <p:tmpl lvl="3">
            <p:tnLst>
              <p:par>
                <p:cTn presetID="10" presetClass="entr" presetSubtype="0" fill="hold" nodeType="clickEffect">
                  <p:stCondLst>
                    <p:cond delay="0"/>
                  </p:stCondLst>
                  <p:childTnLst>
                    <p:set>
                      <p:cBhvr>
                        <p:cTn dur="1" fill="hold">
                          <p:stCondLst>
                            <p:cond delay="0"/>
                          </p:stCondLst>
                        </p:cTn>
                        <p:tgtEl>
                          <p:spTgt spid="9"/>
                        </p:tgtEl>
                        <p:attrNameLst>
                          <p:attrName>style.visibility</p:attrName>
                        </p:attrNameLst>
                      </p:cBhvr>
                      <p:to>
                        <p:strVal val="visible"/>
                      </p:to>
                    </p:set>
                    <p:animEffect transition="in" filter="fade">
                      <p:cBhvr>
                        <p:cTn dur="500"/>
                        <p:tgtEl>
                          <p:spTgt spid="9"/>
                        </p:tgtEl>
                      </p:cBhvr>
                    </p:animEffect>
                  </p:childTnLst>
                  <p:subTnLst>
                    <p:animClr clrSpc="rgb" dir="cw">
                      <p:cBhvr override="childStyle">
                        <p:cTn dur="1" fill="hold" display="0" masterRel="nextClick" afterEffect="1"/>
                        <p:tgtEl>
                          <p:spTgt spid="9"/>
                        </p:tgtEl>
                        <p:attrNameLst>
                          <p:attrName>ppt_c</p:attrName>
                        </p:attrNameLst>
                      </p:cBhvr>
                      <p:to>
                        <a:srgbClr val="0B798F"/>
                      </p:to>
                    </p:animClr>
                  </p:subTnLst>
                </p:cTn>
              </p:par>
            </p:tnLst>
          </p:tmpl>
        </p:tmplLst>
      </p:bldP>
      <p:bldP spid="9" grpId="2" build="p" bldLvl="5">
        <p:tmplLst>
          <p:tmpl lvl="1">
            <p:tnLst>
              <p:par>
                <p:cTn presetID="10" presetClass="entr" presetSubtype="0" fill="hold" nodeType="clickEffect">
                  <p:stCondLst>
                    <p:cond delay="0"/>
                  </p:stCondLst>
                  <p:childTnLst>
                    <p:set>
                      <p:cBhvr>
                        <p:cTn dur="1" fill="hold">
                          <p:stCondLst>
                            <p:cond delay="0"/>
                          </p:stCondLst>
                        </p:cTn>
                        <p:tgtEl>
                          <p:spTgt spid="9"/>
                        </p:tgtEl>
                        <p:attrNameLst>
                          <p:attrName>style.visibility</p:attrName>
                        </p:attrNameLst>
                      </p:cBhvr>
                      <p:to>
                        <p:strVal val="visible"/>
                      </p:to>
                    </p:set>
                    <p:animEffect transition="in" filter="fade">
                      <p:cBhvr>
                        <p:cTn dur="500"/>
                        <p:tgtEl>
                          <p:spTgt spid="9"/>
                        </p:tgtEl>
                      </p:cBhvr>
                    </p:animEffect>
                  </p:childTnLst>
                  <p:subTnLst>
                    <p:animClr clrSpc="rgb" dir="cw">
                      <p:cBhvr override="childStyle">
                        <p:cTn dur="1" fill="hold" display="0" masterRel="nextClick" afterEffect="1"/>
                        <p:tgtEl>
                          <p:spTgt spid="9"/>
                        </p:tgtEl>
                        <p:attrNameLst>
                          <p:attrName>ppt_c</p:attrName>
                        </p:attrNameLst>
                      </p:cBhvr>
                      <p:to>
                        <a:srgbClr val="0B798F"/>
                      </p:to>
                    </p:animClr>
                  </p:subTnLst>
                </p:cTn>
              </p:par>
            </p:tnLst>
          </p:tmpl>
          <p:tmpl lvl="2">
            <p:tnLst>
              <p:par>
                <p:cTn presetID="10" presetClass="entr" presetSubtype="0" fill="hold" nodeType="clickEffect">
                  <p:stCondLst>
                    <p:cond delay="0"/>
                  </p:stCondLst>
                  <p:childTnLst>
                    <p:set>
                      <p:cBhvr>
                        <p:cTn dur="1" fill="hold">
                          <p:stCondLst>
                            <p:cond delay="0"/>
                          </p:stCondLst>
                        </p:cTn>
                        <p:tgtEl>
                          <p:spTgt spid="9"/>
                        </p:tgtEl>
                        <p:attrNameLst>
                          <p:attrName>style.visibility</p:attrName>
                        </p:attrNameLst>
                      </p:cBhvr>
                      <p:to>
                        <p:strVal val="visible"/>
                      </p:to>
                    </p:set>
                    <p:animEffect transition="in" filter="fade">
                      <p:cBhvr>
                        <p:cTn dur="500"/>
                        <p:tgtEl>
                          <p:spTgt spid="9"/>
                        </p:tgtEl>
                      </p:cBhvr>
                    </p:animEffect>
                  </p:childTnLst>
                </p:cTn>
              </p:par>
            </p:tnLst>
          </p:tmpl>
          <p:tmpl lvl="3">
            <p:tnLst>
              <p:par>
                <p:cTn presetID="10" presetClass="entr" presetSubtype="0" fill="hold" nodeType="clickEffect">
                  <p:stCondLst>
                    <p:cond delay="0"/>
                  </p:stCondLst>
                  <p:childTnLst>
                    <p:set>
                      <p:cBhvr>
                        <p:cTn dur="1" fill="hold">
                          <p:stCondLst>
                            <p:cond delay="0"/>
                          </p:stCondLst>
                        </p:cTn>
                        <p:tgtEl>
                          <p:spTgt spid="9"/>
                        </p:tgtEl>
                        <p:attrNameLst>
                          <p:attrName>style.visibility</p:attrName>
                        </p:attrNameLst>
                      </p:cBhvr>
                      <p:to>
                        <p:strVal val="visible"/>
                      </p:to>
                    </p:set>
                    <p:animEffect transition="in" filter="fade">
                      <p:cBhvr>
                        <p:cTn dur="500"/>
                        <p:tgtEl>
                          <p:spTgt spid="9"/>
                        </p:tgtEl>
                      </p:cBhvr>
                    </p:animEffect>
                  </p:childTnLst>
                  <p:subTnLst>
                    <p:animClr clrSpc="rgb" dir="cw">
                      <p:cBhvr override="childStyle">
                        <p:cTn dur="1" fill="hold" display="0" masterRel="nextClick" afterEffect="1"/>
                        <p:tgtEl>
                          <p:spTgt spid="9"/>
                        </p:tgtEl>
                        <p:attrNameLst>
                          <p:attrName>ppt_c</p:attrName>
                        </p:attrNameLst>
                      </p:cBhvr>
                      <p:to>
                        <a:srgbClr val="0B798F"/>
                      </p:to>
                    </p:animClr>
                  </p:subTnLst>
                </p:cTn>
              </p:par>
            </p:tnLst>
          </p:tmpl>
        </p:tmplLst>
      </p:bldP>
      <p:bldP spid="9" grpId="3" build="p" bldLvl="5">
        <p:tmplLst>
          <p:tmpl lvl="1">
            <p:tnLst>
              <p:par>
                <p:cTn presetID="10" presetClass="entr" presetSubtype="0" fill="hold" nodeType="clickEffect">
                  <p:stCondLst>
                    <p:cond delay="0"/>
                  </p:stCondLst>
                  <p:childTnLst>
                    <p:set>
                      <p:cBhvr>
                        <p:cTn dur="1" fill="hold">
                          <p:stCondLst>
                            <p:cond delay="0"/>
                          </p:stCondLst>
                        </p:cTn>
                        <p:tgtEl>
                          <p:spTgt spid="9"/>
                        </p:tgtEl>
                        <p:attrNameLst>
                          <p:attrName>style.visibility</p:attrName>
                        </p:attrNameLst>
                      </p:cBhvr>
                      <p:to>
                        <p:strVal val="visible"/>
                      </p:to>
                    </p:set>
                    <p:animEffect transition="in" filter="fade">
                      <p:cBhvr>
                        <p:cTn dur="500"/>
                        <p:tgtEl>
                          <p:spTgt spid="9"/>
                        </p:tgtEl>
                      </p:cBhvr>
                    </p:animEffect>
                  </p:childTnLst>
                  <p:subTnLst>
                    <p:animClr clrSpc="rgb" dir="cw">
                      <p:cBhvr override="childStyle">
                        <p:cTn dur="1" fill="hold" display="0" masterRel="nextClick" afterEffect="1"/>
                        <p:tgtEl>
                          <p:spTgt spid="9"/>
                        </p:tgtEl>
                        <p:attrNameLst>
                          <p:attrName>ppt_c</p:attrName>
                        </p:attrNameLst>
                      </p:cBhvr>
                      <p:to>
                        <a:srgbClr val="0B798F"/>
                      </p:to>
                    </p:animClr>
                  </p:subTnLst>
                </p:cTn>
              </p:par>
            </p:tnLst>
          </p:tmpl>
          <p:tmpl lvl="2">
            <p:tnLst>
              <p:par>
                <p:cTn presetID="10" presetClass="entr" presetSubtype="0" fill="hold" nodeType="clickEffect">
                  <p:stCondLst>
                    <p:cond delay="0"/>
                  </p:stCondLst>
                  <p:childTnLst>
                    <p:set>
                      <p:cBhvr>
                        <p:cTn dur="1" fill="hold">
                          <p:stCondLst>
                            <p:cond delay="0"/>
                          </p:stCondLst>
                        </p:cTn>
                        <p:tgtEl>
                          <p:spTgt spid="9"/>
                        </p:tgtEl>
                        <p:attrNameLst>
                          <p:attrName>style.visibility</p:attrName>
                        </p:attrNameLst>
                      </p:cBhvr>
                      <p:to>
                        <p:strVal val="visible"/>
                      </p:to>
                    </p:set>
                    <p:animEffect transition="in" filter="fade">
                      <p:cBhvr>
                        <p:cTn dur="500"/>
                        <p:tgtEl>
                          <p:spTgt spid="9"/>
                        </p:tgtEl>
                      </p:cBhvr>
                    </p:animEffect>
                  </p:childTnLst>
                </p:cTn>
              </p:par>
            </p:tnLst>
          </p:tmpl>
          <p:tmpl lvl="3">
            <p:tnLst>
              <p:par>
                <p:cTn presetID="10" presetClass="entr" presetSubtype="0" fill="hold" nodeType="clickEffect">
                  <p:stCondLst>
                    <p:cond delay="0"/>
                  </p:stCondLst>
                  <p:childTnLst>
                    <p:set>
                      <p:cBhvr>
                        <p:cTn dur="1" fill="hold">
                          <p:stCondLst>
                            <p:cond delay="0"/>
                          </p:stCondLst>
                        </p:cTn>
                        <p:tgtEl>
                          <p:spTgt spid="9"/>
                        </p:tgtEl>
                        <p:attrNameLst>
                          <p:attrName>style.visibility</p:attrName>
                        </p:attrNameLst>
                      </p:cBhvr>
                      <p:to>
                        <p:strVal val="visible"/>
                      </p:to>
                    </p:set>
                    <p:animEffect transition="in" filter="fade">
                      <p:cBhvr>
                        <p:cTn dur="500"/>
                        <p:tgtEl>
                          <p:spTgt spid="9"/>
                        </p:tgtEl>
                      </p:cBhvr>
                    </p:animEffect>
                  </p:childTnLst>
                  <p:subTnLst>
                    <p:animClr clrSpc="rgb" dir="cw">
                      <p:cBhvr override="childStyle">
                        <p:cTn dur="1" fill="hold" display="0" masterRel="nextClick" afterEffect="1"/>
                        <p:tgtEl>
                          <p:spTgt spid="9"/>
                        </p:tgtEl>
                        <p:attrNameLst>
                          <p:attrName>ppt_c</p:attrName>
                        </p:attrNameLst>
                      </p:cBhvr>
                      <p:to>
                        <a:srgbClr val="0B798F"/>
                      </p:to>
                    </p:animClr>
                  </p:subTnLst>
                </p:cTn>
              </p:par>
            </p:tnLst>
          </p:tmpl>
        </p:tmplLst>
      </p:bldP>
      <p:bldP spid="9" grpId="4" build="p" bldLvl="5">
        <p:tmplLst>
          <p:tmpl lvl="1">
            <p:tnLst>
              <p:par>
                <p:cTn presetID="10" presetClass="entr" presetSubtype="0" fill="hold" nodeType="clickEffect">
                  <p:stCondLst>
                    <p:cond delay="0"/>
                  </p:stCondLst>
                  <p:childTnLst>
                    <p:set>
                      <p:cBhvr>
                        <p:cTn dur="1" fill="hold">
                          <p:stCondLst>
                            <p:cond delay="0"/>
                          </p:stCondLst>
                        </p:cTn>
                        <p:tgtEl>
                          <p:spTgt spid="9"/>
                        </p:tgtEl>
                        <p:attrNameLst>
                          <p:attrName>style.visibility</p:attrName>
                        </p:attrNameLst>
                      </p:cBhvr>
                      <p:to>
                        <p:strVal val="visible"/>
                      </p:to>
                    </p:set>
                    <p:animEffect transition="in" filter="fade">
                      <p:cBhvr>
                        <p:cTn dur="500"/>
                        <p:tgtEl>
                          <p:spTgt spid="9"/>
                        </p:tgtEl>
                      </p:cBhvr>
                    </p:animEffect>
                  </p:childTnLst>
                  <p:subTnLst>
                    <p:animClr clrSpc="rgb" dir="cw">
                      <p:cBhvr override="childStyle">
                        <p:cTn dur="1" fill="hold" display="0" masterRel="nextClick" afterEffect="1"/>
                        <p:tgtEl>
                          <p:spTgt spid="9"/>
                        </p:tgtEl>
                        <p:attrNameLst>
                          <p:attrName>ppt_c</p:attrName>
                        </p:attrNameLst>
                      </p:cBhvr>
                      <p:to>
                        <a:srgbClr val="0B798F"/>
                      </p:to>
                    </p:animClr>
                  </p:subTnLst>
                </p:cTn>
              </p:par>
            </p:tnLst>
          </p:tmpl>
          <p:tmpl lvl="2">
            <p:tnLst>
              <p:par>
                <p:cTn presetID="10" presetClass="entr" presetSubtype="0" fill="hold" nodeType="clickEffect">
                  <p:stCondLst>
                    <p:cond delay="0"/>
                  </p:stCondLst>
                  <p:childTnLst>
                    <p:set>
                      <p:cBhvr>
                        <p:cTn dur="1" fill="hold">
                          <p:stCondLst>
                            <p:cond delay="0"/>
                          </p:stCondLst>
                        </p:cTn>
                        <p:tgtEl>
                          <p:spTgt spid="9"/>
                        </p:tgtEl>
                        <p:attrNameLst>
                          <p:attrName>style.visibility</p:attrName>
                        </p:attrNameLst>
                      </p:cBhvr>
                      <p:to>
                        <p:strVal val="visible"/>
                      </p:to>
                    </p:set>
                    <p:animEffect transition="in" filter="fade">
                      <p:cBhvr>
                        <p:cTn dur="500"/>
                        <p:tgtEl>
                          <p:spTgt spid="9"/>
                        </p:tgtEl>
                      </p:cBhvr>
                    </p:animEffect>
                  </p:childTnLst>
                </p:cTn>
              </p:par>
            </p:tnLst>
          </p:tmpl>
          <p:tmpl lvl="3">
            <p:tnLst>
              <p:par>
                <p:cTn presetID="10" presetClass="entr" presetSubtype="0" fill="hold" nodeType="clickEffect">
                  <p:stCondLst>
                    <p:cond delay="0"/>
                  </p:stCondLst>
                  <p:childTnLst>
                    <p:set>
                      <p:cBhvr>
                        <p:cTn dur="1" fill="hold">
                          <p:stCondLst>
                            <p:cond delay="0"/>
                          </p:stCondLst>
                        </p:cTn>
                        <p:tgtEl>
                          <p:spTgt spid="9"/>
                        </p:tgtEl>
                        <p:attrNameLst>
                          <p:attrName>style.visibility</p:attrName>
                        </p:attrNameLst>
                      </p:cBhvr>
                      <p:to>
                        <p:strVal val="visible"/>
                      </p:to>
                    </p:set>
                    <p:animEffect transition="in" filter="fade">
                      <p:cBhvr>
                        <p:cTn dur="500"/>
                        <p:tgtEl>
                          <p:spTgt spid="9"/>
                        </p:tgtEl>
                      </p:cBhvr>
                    </p:animEffect>
                  </p:childTnLst>
                  <p:subTnLst>
                    <p:animClr clrSpc="rgb" dir="cw">
                      <p:cBhvr override="childStyle">
                        <p:cTn dur="1" fill="hold" display="0" masterRel="nextClick" afterEffect="1"/>
                        <p:tgtEl>
                          <p:spTgt spid="9"/>
                        </p:tgtEl>
                        <p:attrNameLst>
                          <p:attrName>ppt_c</p:attrName>
                        </p:attrNameLst>
                      </p:cBhvr>
                      <p:to>
                        <a:srgbClr val="0B798F"/>
                      </p:to>
                    </p:animClr>
                  </p:subTnLst>
                </p:cTn>
              </p:par>
            </p:tnLst>
          </p:tmpl>
        </p:tmplLst>
      </p:bldP>
      <p:bldP spid="9" grpId="5" build="p" bldLvl="5">
        <p:tmplLst>
          <p:tmpl lvl="1">
            <p:tnLst>
              <p:par>
                <p:cTn presetID="10" presetClass="entr" presetSubtype="0" fill="hold" nodeType="clickEffect">
                  <p:stCondLst>
                    <p:cond delay="0"/>
                  </p:stCondLst>
                  <p:childTnLst>
                    <p:set>
                      <p:cBhvr>
                        <p:cTn dur="1" fill="hold">
                          <p:stCondLst>
                            <p:cond delay="0"/>
                          </p:stCondLst>
                        </p:cTn>
                        <p:tgtEl>
                          <p:spTgt spid="9"/>
                        </p:tgtEl>
                        <p:attrNameLst>
                          <p:attrName>style.visibility</p:attrName>
                        </p:attrNameLst>
                      </p:cBhvr>
                      <p:to>
                        <p:strVal val="visible"/>
                      </p:to>
                    </p:set>
                    <p:animEffect transition="in" filter="fade">
                      <p:cBhvr>
                        <p:cTn dur="500"/>
                        <p:tgtEl>
                          <p:spTgt spid="9"/>
                        </p:tgtEl>
                      </p:cBhvr>
                    </p:animEffect>
                  </p:childTnLst>
                  <p:subTnLst>
                    <p:animClr clrSpc="rgb" dir="cw">
                      <p:cBhvr override="childStyle">
                        <p:cTn dur="1" fill="hold" display="0" masterRel="nextClick" afterEffect="1"/>
                        <p:tgtEl>
                          <p:spTgt spid="9"/>
                        </p:tgtEl>
                        <p:attrNameLst>
                          <p:attrName>ppt_c</p:attrName>
                        </p:attrNameLst>
                      </p:cBhvr>
                      <p:to>
                        <a:srgbClr val="0B798F"/>
                      </p:to>
                    </p:animClr>
                  </p:subTnLst>
                </p:cTn>
              </p:par>
            </p:tnLst>
          </p:tmpl>
          <p:tmpl lvl="2">
            <p:tnLst>
              <p:par>
                <p:cTn presetID="10" presetClass="entr" presetSubtype="0" fill="hold" nodeType="clickEffect">
                  <p:stCondLst>
                    <p:cond delay="0"/>
                  </p:stCondLst>
                  <p:childTnLst>
                    <p:set>
                      <p:cBhvr>
                        <p:cTn dur="1" fill="hold">
                          <p:stCondLst>
                            <p:cond delay="0"/>
                          </p:stCondLst>
                        </p:cTn>
                        <p:tgtEl>
                          <p:spTgt spid="9"/>
                        </p:tgtEl>
                        <p:attrNameLst>
                          <p:attrName>style.visibility</p:attrName>
                        </p:attrNameLst>
                      </p:cBhvr>
                      <p:to>
                        <p:strVal val="visible"/>
                      </p:to>
                    </p:set>
                    <p:animEffect transition="in" filter="fade">
                      <p:cBhvr>
                        <p:cTn dur="500"/>
                        <p:tgtEl>
                          <p:spTgt spid="9"/>
                        </p:tgtEl>
                      </p:cBhvr>
                    </p:animEffect>
                  </p:childTnLst>
                </p:cTn>
              </p:par>
            </p:tnLst>
          </p:tmpl>
          <p:tmpl lvl="3">
            <p:tnLst>
              <p:par>
                <p:cTn presetID="10" presetClass="entr" presetSubtype="0" fill="hold" nodeType="clickEffect">
                  <p:stCondLst>
                    <p:cond delay="0"/>
                  </p:stCondLst>
                  <p:childTnLst>
                    <p:set>
                      <p:cBhvr>
                        <p:cTn dur="1" fill="hold">
                          <p:stCondLst>
                            <p:cond delay="0"/>
                          </p:stCondLst>
                        </p:cTn>
                        <p:tgtEl>
                          <p:spTgt spid="9"/>
                        </p:tgtEl>
                        <p:attrNameLst>
                          <p:attrName>style.visibility</p:attrName>
                        </p:attrNameLst>
                      </p:cBhvr>
                      <p:to>
                        <p:strVal val="visible"/>
                      </p:to>
                    </p:set>
                    <p:animEffect transition="in" filter="fade">
                      <p:cBhvr>
                        <p:cTn dur="500"/>
                        <p:tgtEl>
                          <p:spTgt spid="9"/>
                        </p:tgtEl>
                      </p:cBhvr>
                    </p:animEffect>
                  </p:childTnLst>
                  <p:subTnLst>
                    <p:animClr clrSpc="rgb" dir="cw">
                      <p:cBhvr override="childStyle">
                        <p:cTn dur="1" fill="hold" display="0" masterRel="nextClick" afterEffect="1"/>
                        <p:tgtEl>
                          <p:spTgt spid="9"/>
                        </p:tgtEl>
                        <p:attrNameLst>
                          <p:attrName>ppt_c</p:attrName>
                        </p:attrNameLst>
                      </p:cBhvr>
                      <p:to>
                        <a:srgbClr val="0B798F"/>
                      </p:to>
                    </p:animClr>
                  </p:subTnLst>
                </p:cTn>
              </p:par>
            </p:tnLst>
          </p:tmpl>
        </p:tmplLst>
      </p:bldP>
      <p:bldP spid="9" grpId="6" build="p" bldLvl="5">
        <p:tmplLst>
          <p:tmpl lvl="1">
            <p:tnLst>
              <p:par>
                <p:cTn presetID="10" presetClass="entr" presetSubtype="0" fill="hold" nodeType="clickEffect">
                  <p:stCondLst>
                    <p:cond delay="0"/>
                  </p:stCondLst>
                  <p:childTnLst>
                    <p:set>
                      <p:cBhvr>
                        <p:cTn dur="1" fill="hold">
                          <p:stCondLst>
                            <p:cond delay="0"/>
                          </p:stCondLst>
                        </p:cTn>
                        <p:tgtEl>
                          <p:spTgt spid="9"/>
                        </p:tgtEl>
                        <p:attrNameLst>
                          <p:attrName>style.visibility</p:attrName>
                        </p:attrNameLst>
                      </p:cBhvr>
                      <p:to>
                        <p:strVal val="visible"/>
                      </p:to>
                    </p:set>
                    <p:animEffect transition="in" filter="fade">
                      <p:cBhvr>
                        <p:cTn dur="500"/>
                        <p:tgtEl>
                          <p:spTgt spid="9"/>
                        </p:tgtEl>
                      </p:cBhvr>
                    </p:animEffect>
                  </p:childTnLst>
                  <p:subTnLst>
                    <p:animClr clrSpc="rgb" dir="cw">
                      <p:cBhvr override="childStyle">
                        <p:cTn dur="1" fill="hold" display="0" masterRel="nextClick" afterEffect="1"/>
                        <p:tgtEl>
                          <p:spTgt spid="9"/>
                        </p:tgtEl>
                        <p:attrNameLst>
                          <p:attrName>ppt_c</p:attrName>
                        </p:attrNameLst>
                      </p:cBhvr>
                      <p:to>
                        <a:srgbClr val="0B798F"/>
                      </p:to>
                    </p:animClr>
                  </p:subTnLst>
                </p:cTn>
              </p:par>
            </p:tnLst>
          </p:tmpl>
          <p:tmpl lvl="2">
            <p:tnLst>
              <p:par>
                <p:cTn presetID="10" presetClass="entr" presetSubtype="0" fill="hold" nodeType="clickEffect">
                  <p:stCondLst>
                    <p:cond delay="0"/>
                  </p:stCondLst>
                  <p:childTnLst>
                    <p:set>
                      <p:cBhvr>
                        <p:cTn dur="1" fill="hold">
                          <p:stCondLst>
                            <p:cond delay="0"/>
                          </p:stCondLst>
                        </p:cTn>
                        <p:tgtEl>
                          <p:spTgt spid="9"/>
                        </p:tgtEl>
                        <p:attrNameLst>
                          <p:attrName>style.visibility</p:attrName>
                        </p:attrNameLst>
                      </p:cBhvr>
                      <p:to>
                        <p:strVal val="visible"/>
                      </p:to>
                    </p:set>
                    <p:animEffect transition="in" filter="fade">
                      <p:cBhvr>
                        <p:cTn dur="500"/>
                        <p:tgtEl>
                          <p:spTgt spid="9"/>
                        </p:tgtEl>
                      </p:cBhvr>
                    </p:animEffect>
                  </p:childTnLst>
                </p:cTn>
              </p:par>
            </p:tnLst>
          </p:tmpl>
          <p:tmpl lvl="3">
            <p:tnLst>
              <p:par>
                <p:cTn presetID="10" presetClass="entr" presetSubtype="0" fill="hold" nodeType="clickEffect">
                  <p:stCondLst>
                    <p:cond delay="0"/>
                  </p:stCondLst>
                  <p:childTnLst>
                    <p:set>
                      <p:cBhvr>
                        <p:cTn dur="1" fill="hold">
                          <p:stCondLst>
                            <p:cond delay="0"/>
                          </p:stCondLst>
                        </p:cTn>
                        <p:tgtEl>
                          <p:spTgt spid="9"/>
                        </p:tgtEl>
                        <p:attrNameLst>
                          <p:attrName>style.visibility</p:attrName>
                        </p:attrNameLst>
                      </p:cBhvr>
                      <p:to>
                        <p:strVal val="visible"/>
                      </p:to>
                    </p:set>
                    <p:animEffect transition="in" filter="fade">
                      <p:cBhvr>
                        <p:cTn dur="500"/>
                        <p:tgtEl>
                          <p:spTgt spid="9"/>
                        </p:tgtEl>
                      </p:cBhvr>
                    </p:animEffect>
                  </p:childTnLst>
                  <p:subTnLst>
                    <p:animClr clrSpc="rgb" dir="cw">
                      <p:cBhvr override="childStyle">
                        <p:cTn dur="1" fill="hold" display="0" masterRel="nextClick" afterEffect="1"/>
                        <p:tgtEl>
                          <p:spTgt spid="9"/>
                        </p:tgtEl>
                        <p:attrNameLst>
                          <p:attrName>ppt_c</p:attrName>
                        </p:attrNameLst>
                      </p:cBhvr>
                      <p:to>
                        <a:srgbClr val="0B798F"/>
                      </p:to>
                    </p:animClr>
                  </p:subTnLst>
                </p:cTn>
              </p:par>
            </p:tnLst>
          </p:tmpl>
        </p:tmplLst>
      </p:bldP>
      <p:bldP spid="9" grpId="7" build="p" bldLvl="5">
        <p:tmplLst>
          <p:tmpl lvl="1">
            <p:tnLst>
              <p:par>
                <p:cTn presetID="10" presetClass="entr" presetSubtype="0" fill="hold" nodeType="clickEffect">
                  <p:stCondLst>
                    <p:cond delay="0"/>
                  </p:stCondLst>
                  <p:childTnLst>
                    <p:set>
                      <p:cBhvr>
                        <p:cTn dur="1" fill="hold">
                          <p:stCondLst>
                            <p:cond delay="0"/>
                          </p:stCondLst>
                        </p:cTn>
                        <p:tgtEl>
                          <p:spTgt spid="9"/>
                        </p:tgtEl>
                        <p:attrNameLst>
                          <p:attrName>style.visibility</p:attrName>
                        </p:attrNameLst>
                      </p:cBhvr>
                      <p:to>
                        <p:strVal val="visible"/>
                      </p:to>
                    </p:set>
                    <p:animEffect transition="in" filter="fade">
                      <p:cBhvr>
                        <p:cTn dur="500"/>
                        <p:tgtEl>
                          <p:spTgt spid="9"/>
                        </p:tgtEl>
                      </p:cBhvr>
                    </p:animEffect>
                  </p:childTnLst>
                  <p:subTnLst>
                    <p:animClr clrSpc="rgb" dir="cw">
                      <p:cBhvr override="childStyle">
                        <p:cTn dur="1" fill="hold" display="0" masterRel="nextClick" afterEffect="1"/>
                        <p:tgtEl>
                          <p:spTgt spid="9"/>
                        </p:tgtEl>
                        <p:attrNameLst>
                          <p:attrName>ppt_c</p:attrName>
                        </p:attrNameLst>
                      </p:cBhvr>
                      <p:to>
                        <a:srgbClr val="0B798F"/>
                      </p:to>
                    </p:animClr>
                  </p:subTnLst>
                </p:cTn>
              </p:par>
            </p:tnLst>
          </p:tmpl>
          <p:tmpl lvl="2">
            <p:tnLst>
              <p:par>
                <p:cTn presetID="10" presetClass="entr" presetSubtype="0" fill="hold" nodeType="clickEffect">
                  <p:stCondLst>
                    <p:cond delay="0"/>
                  </p:stCondLst>
                  <p:childTnLst>
                    <p:set>
                      <p:cBhvr>
                        <p:cTn dur="1" fill="hold">
                          <p:stCondLst>
                            <p:cond delay="0"/>
                          </p:stCondLst>
                        </p:cTn>
                        <p:tgtEl>
                          <p:spTgt spid="9"/>
                        </p:tgtEl>
                        <p:attrNameLst>
                          <p:attrName>style.visibility</p:attrName>
                        </p:attrNameLst>
                      </p:cBhvr>
                      <p:to>
                        <p:strVal val="visible"/>
                      </p:to>
                    </p:set>
                    <p:animEffect transition="in" filter="fade">
                      <p:cBhvr>
                        <p:cTn dur="500"/>
                        <p:tgtEl>
                          <p:spTgt spid="9"/>
                        </p:tgtEl>
                      </p:cBhvr>
                    </p:animEffect>
                  </p:childTnLst>
                </p:cTn>
              </p:par>
            </p:tnLst>
          </p:tmpl>
          <p:tmpl lvl="3">
            <p:tnLst>
              <p:par>
                <p:cTn presetID="10" presetClass="entr" presetSubtype="0" fill="hold" nodeType="clickEffect">
                  <p:stCondLst>
                    <p:cond delay="0"/>
                  </p:stCondLst>
                  <p:childTnLst>
                    <p:set>
                      <p:cBhvr>
                        <p:cTn dur="1" fill="hold">
                          <p:stCondLst>
                            <p:cond delay="0"/>
                          </p:stCondLst>
                        </p:cTn>
                        <p:tgtEl>
                          <p:spTgt spid="9"/>
                        </p:tgtEl>
                        <p:attrNameLst>
                          <p:attrName>style.visibility</p:attrName>
                        </p:attrNameLst>
                      </p:cBhvr>
                      <p:to>
                        <p:strVal val="visible"/>
                      </p:to>
                    </p:set>
                    <p:animEffect transition="in" filter="fade">
                      <p:cBhvr>
                        <p:cTn dur="500"/>
                        <p:tgtEl>
                          <p:spTgt spid="9"/>
                        </p:tgtEl>
                      </p:cBhvr>
                    </p:animEffect>
                  </p:childTnLst>
                  <p:subTnLst>
                    <p:animClr clrSpc="rgb" dir="cw">
                      <p:cBhvr override="childStyle">
                        <p:cTn dur="1" fill="hold" display="0" masterRel="nextClick" afterEffect="1"/>
                        <p:tgtEl>
                          <p:spTgt spid="9"/>
                        </p:tgtEl>
                        <p:attrNameLst>
                          <p:attrName>ppt_c</p:attrName>
                        </p:attrNameLst>
                      </p:cBhvr>
                      <p:to>
                        <a:srgbClr val="0B798F"/>
                      </p:to>
                    </p:animClr>
                  </p:subTnLst>
                </p:cTn>
              </p:par>
            </p:tnLst>
          </p:tmpl>
        </p:tmplLst>
      </p:bldP>
      <p:bldP spid="9" grpId="8" build="p" bldLvl="5">
        <p:tmplLst>
          <p:tmpl lvl="1">
            <p:tnLst>
              <p:par>
                <p:cTn presetID="10" presetClass="entr" presetSubtype="0" fill="hold" nodeType="clickEffect">
                  <p:stCondLst>
                    <p:cond delay="0"/>
                  </p:stCondLst>
                  <p:childTnLst>
                    <p:set>
                      <p:cBhvr>
                        <p:cTn dur="1" fill="hold">
                          <p:stCondLst>
                            <p:cond delay="0"/>
                          </p:stCondLst>
                        </p:cTn>
                        <p:tgtEl>
                          <p:spTgt spid="9"/>
                        </p:tgtEl>
                        <p:attrNameLst>
                          <p:attrName>style.visibility</p:attrName>
                        </p:attrNameLst>
                      </p:cBhvr>
                      <p:to>
                        <p:strVal val="visible"/>
                      </p:to>
                    </p:set>
                    <p:animEffect transition="in" filter="fade">
                      <p:cBhvr>
                        <p:cTn dur="500"/>
                        <p:tgtEl>
                          <p:spTgt spid="9"/>
                        </p:tgtEl>
                      </p:cBhvr>
                    </p:animEffect>
                  </p:childTnLst>
                  <p:subTnLst>
                    <p:animClr clrSpc="rgb" dir="cw">
                      <p:cBhvr override="childStyle">
                        <p:cTn dur="1" fill="hold" display="0" masterRel="nextClick" afterEffect="1"/>
                        <p:tgtEl>
                          <p:spTgt spid="9"/>
                        </p:tgtEl>
                        <p:attrNameLst>
                          <p:attrName>ppt_c</p:attrName>
                        </p:attrNameLst>
                      </p:cBhvr>
                      <p:to>
                        <a:srgbClr val="0B798F"/>
                      </p:to>
                    </p:animClr>
                  </p:subTnLst>
                </p:cTn>
              </p:par>
            </p:tnLst>
          </p:tmpl>
          <p:tmpl lvl="2">
            <p:tnLst>
              <p:par>
                <p:cTn presetID="10" presetClass="entr" presetSubtype="0" fill="hold" nodeType="clickEffect">
                  <p:stCondLst>
                    <p:cond delay="0"/>
                  </p:stCondLst>
                  <p:childTnLst>
                    <p:set>
                      <p:cBhvr>
                        <p:cTn dur="1" fill="hold">
                          <p:stCondLst>
                            <p:cond delay="0"/>
                          </p:stCondLst>
                        </p:cTn>
                        <p:tgtEl>
                          <p:spTgt spid="9"/>
                        </p:tgtEl>
                        <p:attrNameLst>
                          <p:attrName>style.visibility</p:attrName>
                        </p:attrNameLst>
                      </p:cBhvr>
                      <p:to>
                        <p:strVal val="visible"/>
                      </p:to>
                    </p:set>
                    <p:animEffect transition="in" filter="fade">
                      <p:cBhvr>
                        <p:cTn dur="500"/>
                        <p:tgtEl>
                          <p:spTgt spid="9"/>
                        </p:tgtEl>
                      </p:cBhvr>
                    </p:animEffect>
                  </p:childTnLst>
                </p:cTn>
              </p:par>
            </p:tnLst>
          </p:tmpl>
          <p:tmpl lvl="3">
            <p:tnLst>
              <p:par>
                <p:cTn presetID="10" presetClass="entr" presetSubtype="0" fill="hold" nodeType="clickEffect">
                  <p:stCondLst>
                    <p:cond delay="0"/>
                  </p:stCondLst>
                  <p:childTnLst>
                    <p:set>
                      <p:cBhvr>
                        <p:cTn dur="1" fill="hold">
                          <p:stCondLst>
                            <p:cond delay="0"/>
                          </p:stCondLst>
                        </p:cTn>
                        <p:tgtEl>
                          <p:spTgt spid="9"/>
                        </p:tgtEl>
                        <p:attrNameLst>
                          <p:attrName>style.visibility</p:attrName>
                        </p:attrNameLst>
                      </p:cBhvr>
                      <p:to>
                        <p:strVal val="visible"/>
                      </p:to>
                    </p:set>
                    <p:animEffect transition="in" filter="fade">
                      <p:cBhvr>
                        <p:cTn dur="500"/>
                        <p:tgtEl>
                          <p:spTgt spid="9"/>
                        </p:tgtEl>
                      </p:cBhvr>
                    </p:animEffect>
                  </p:childTnLst>
                  <p:subTnLst>
                    <p:animClr clrSpc="rgb" dir="cw">
                      <p:cBhvr override="childStyle">
                        <p:cTn dur="1" fill="hold" display="0" masterRel="nextClick" afterEffect="1"/>
                        <p:tgtEl>
                          <p:spTgt spid="9"/>
                        </p:tgtEl>
                        <p:attrNameLst>
                          <p:attrName>ppt_c</p:attrName>
                        </p:attrNameLst>
                      </p:cBhvr>
                      <p:to>
                        <a:srgbClr val="0B798F"/>
                      </p:to>
                    </p:animClr>
                  </p:subTnLst>
                </p:cTn>
              </p:par>
            </p:tnLst>
          </p:tmpl>
        </p:tmplLst>
      </p:bldP>
      <p:bldP spid="9" grpId="9" build="p" bldLvl="5">
        <p:tmplLst>
          <p:tmpl lvl="1">
            <p:tnLst>
              <p:par>
                <p:cTn presetID="10" presetClass="entr" presetSubtype="0" fill="hold" nodeType="clickEffect">
                  <p:stCondLst>
                    <p:cond delay="0"/>
                  </p:stCondLst>
                  <p:childTnLst>
                    <p:set>
                      <p:cBhvr>
                        <p:cTn dur="1" fill="hold">
                          <p:stCondLst>
                            <p:cond delay="0"/>
                          </p:stCondLst>
                        </p:cTn>
                        <p:tgtEl>
                          <p:spTgt spid="9"/>
                        </p:tgtEl>
                        <p:attrNameLst>
                          <p:attrName>style.visibility</p:attrName>
                        </p:attrNameLst>
                      </p:cBhvr>
                      <p:to>
                        <p:strVal val="visible"/>
                      </p:to>
                    </p:set>
                    <p:animEffect transition="in" filter="fade">
                      <p:cBhvr>
                        <p:cTn dur="500"/>
                        <p:tgtEl>
                          <p:spTgt spid="9"/>
                        </p:tgtEl>
                      </p:cBhvr>
                    </p:animEffect>
                  </p:childTnLst>
                  <p:subTnLst>
                    <p:animClr clrSpc="rgb" dir="cw">
                      <p:cBhvr override="childStyle">
                        <p:cTn dur="1" fill="hold" display="0" masterRel="nextClick" afterEffect="1"/>
                        <p:tgtEl>
                          <p:spTgt spid="9"/>
                        </p:tgtEl>
                        <p:attrNameLst>
                          <p:attrName>ppt_c</p:attrName>
                        </p:attrNameLst>
                      </p:cBhvr>
                      <p:to>
                        <a:srgbClr val="0B798F"/>
                      </p:to>
                    </p:animClr>
                  </p:subTnLst>
                </p:cTn>
              </p:par>
            </p:tnLst>
          </p:tmpl>
          <p:tmpl lvl="2">
            <p:tnLst>
              <p:par>
                <p:cTn presetID="10" presetClass="entr" presetSubtype="0" fill="hold" nodeType="clickEffect">
                  <p:stCondLst>
                    <p:cond delay="0"/>
                  </p:stCondLst>
                  <p:childTnLst>
                    <p:set>
                      <p:cBhvr>
                        <p:cTn dur="1" fill="hold">
                          <p:stCondLst>
                            <p:cond delay="0"/>
                          </p:stCondLst>
                        </p:cTn>
                        <p:tgtEl>
                          <p:spTgt spid="9"/>
                        </p:tgtEl>
                        <p:attrNameLst>
                          <p:attrName>style.visibility</p:attrName>
                        </p:attrNameLst>
                      </p:cBhvr>
                      <p:to>
                        <p:strVal val="visible"/>
                      </p:to>
                    </p:set>
                    <p:animEffect transition="in" filter="fade">
                      <p:cBhvr>
                        <p:cTn dur="500"/>
                        <p:tgtEl>
                          <p:spTgt spid="9"/>
                        </p:tgtEl>
                      </p:cBhvr>
                    </p:animEffect>
                  </p:childTnLst>
                </p:cTn>
              </p:par>
            </p:tnLst>
          </p:tmpl>
          <p:tmpl lvl="3">
            <p:tnLst>
              <p:par>
                <p:cTn presetID="10" presetClass="entr" presetSubtype="0" fill="hold" nodeType="clickEffect">
                  <p:stCondLst>
                    <p:cond delay="0"/>
                  </p:stCondLst>
                  <p:childTnLst>
                    <p:set>
                      <p:cBhvr>
                        <p:cTn dur="1" fill="hold">
                          <p:stCondLst>
                            <p:cond delay="0"/>
                          </p:stCondLst>
                        </p:cTn>
                        <p:tgtEl>
                          <p:spTgt spid="9"/>
                        </p:tgtEl>
                        <p:attrNameLst>
                          <p:attrName>style.visibility</p:attrName>
                        </p:attrNameLst>
                      </p:cBhvr>
                      <p:to>
                        <p:strVal val="visible"/>
                      </p:to>
                    </p:set>
                    <p:animEffect transition="in" filter="fade">
                      <p:cBhvr>
                        <p:cTn dur="500"/>
                        <p:tgtEl>
                          <p:spTgt spid="9"/>
                        </p:tgtEl>
                      </p:cBhvr>
                    </p:animEffect>
                  </p:childTnLst>
                  <p:subTnLst>
                    <p:animClr clrSpc="rgb" dir="cw">
                      <p:cBhvr override="childStyle">
                        <p:cTn dur="1" fill="hold" display="0" masterRel="nextClick" afterEffect="1"/>
                        <p:tgtEl>
                          <p:spTgt spid="9"/>
                        </p:tgtEl>
                        <p:attrNameLst>
                          <p:attrName>ppt_c</p:attrName>
                        </p:attrNameLst>
                      </p:cBhvr>
                      <p:to>
                        <a:srgbClr val="0B798F"/>
                      </p:to>
                    </p:animClr>
                  </p:subTnLst>
                </p:cTn>
              </p:par>
            </p:tnLst>
          </p:tmpl>
        </p:tmplLst>
      </p:bldP>
      <p:bldP spid="9" grpId="10" build="p" bldLvl="5">
        <p:tmplLst>
          <p:tmpl lvl="1">
            <p:tnLst>
              <p:par>
                <p:cTn presetID="10" presetClass="entr" presetSubtype="0" fill="hold" nodeType="clickEffect">
                  <p:stCondLst>
                    <p:cond delay="0"/>
                  </p:stCondLst>
                  <p:childTnLst>
                    <p:set>
                      <p:cBhvr>
                        <p:cTn dur="1" fill="hold">
                          <p:stCondLst>
                            <p:cond delay="0"/>
                          </p:stCondLst>
                        </p:cTn>
                        <p:tgtEl>
                          <p:spTgt spid="9"/>
                        </p:tgtEl>
                        <p:attrNameLst>
                          <p:attrName>style.visibility</p:attrName>
                        </p:attrNameLst>
                      </p:cBhvr>
                      <p:to>
                        <p:strVal val="visible"/>
                      </p:to>
                    </p:set>
                    <p:animEffect transition="in" filter="fade">
                      <p:cBhvr>
                        <p:cTn dur="500"/>
                        <p:tgtEl>
                          <p:spTgt spid="9"/>
                        </p:tgtEl>
                      </p:cBhvr>
                    </p:animEffect>
                  </p:childTnLst>
                  <p:subTnLst>
                    <p:animClr clrSpc="rgb" dir="cw">
                      <p:cBhvr override="childStyle">
                        <p:cTn dur="1" fill="hold" display="0" masterRel="nextClick" afterEffect="1"/>
                        <p:tgtEl>
                          <p:spTgt spid="9"/>
                        </p:tgtEl>
                        <p:attrNameLst>
                          <p:attrName>ppt_c</p:attrName>
                        </p:attrNameLst>
                      </p:cBhvr>
                      <p:to>
                        <a:srgbClr val="0B798F"/>
                      </p:to>
                    </p:animClr>
                  </p:subTnLst>
                </p:cTn>
              </p:par>
            </p:tnLst>
          </p:tmpl>
          <p:tmpl lvl="2">
            <p:tnLst>
              <p:par>
                <p:cTn presetID="10" presetClass="entr" presetSubtype="0" fill="hold" nodeType="clickEffect">
                  <p:stCondLst>
                    <p:cond delay="0"/>
                  </p:stCondLst>
                  <p:childTnLst>
                    <p:set>
                      <p:cBhvr>
                        <p:cTn dur="1" fill="hold">
                          <p:stCondLst>
                            <p:cond delay="0"/>
                          </p:stCondLst>
                        </p:cTn>
                        <p:tgtEl>
                          <p:spTgt spid="9"/>
                        </p:tgtEl>
                        <p:attrNameLst>
                          <p:attrName>style.visibility</p:attrName>
                        </p:attrNameLst>
                      </p:cBhvr>
                      <p:to>
                        <p:strVal val="visible"/>
                      </p:to>
                    </p:set>
                    <p:animEffect transition="in" filter="fade">
                      <p:cBhvr>
                        <p:cTn dur="500"/>
                        <p:tgtEl>
                          <p:spTgt spid="9"/>
                        </p:tgtEl>
                      </p:cBhvr>
                    </p:animEffect>
                  </p:childTnLst>
                </p:cTn>
              </p:par>
            </p:tnLst>
          </p:tmpl>
          <p:tmpl lvl="3">
            <p:tnLst>
              <p:par>
                <p:cTn presetID="10" presetClass="entr" presetSubtype="0" fill="hold" nodeType="clickEffect">
                  <p:stCondLst>
                    <p:cond delay="0"/>
                  </p:stCondLst>
                  <p:childTnLst>
                    <p:set>
                      <p:cBhvr>
                        <p:cTn dur="1" fill="hold">
                          <p:stCondLst>
                            <p:cond delay="0"/>
                          </p:stCondLst>
                        </p:cTn>
                        <p:tgtEl>
                          <p:spTgt spid="9"/>
                        </p:tgtEl>
                        <p:attrNameLst>
                          <p:attrName>style.visibility</p:attrName>
                        </p:attrNameLst>
                      </p:cBhvr>
                      <p:to>
                        <p:strVal val="visible"/>
                      </p:to>
                    </p:set>
                    <p:animEffect transition="in" filter="fade">
                      <p:cBhvr>
                        <p:cTn dur="500"/>
                        <p:tgtEl>
                          <p:spTgt spid="9"/>
                        </p:tgtEl>
                      </p:cBhvr>
                    </p:animEffect>
                  </p:childTnLst>
                  <p:subTnLst>
                    <p:animClr clrSpc="rgb" dir="cw">
                      <p:cBhvr override="childStyle">
                        <p:cTn dur="1" fill="hold" display="0" masterRel="nextClick" afterEffect="1"/>
                        <p:tgtEl>
                          <p:spTgt spid="9"/>
                        </p:tgtEl>
                        <p:attrNameLst>
                          <p:attrName>ppt_c</p:attrName>
                        </p:attrNameLst>
                      </p:cBhvr>
                      <p:to>
                        <a:srgbClr val="0B798F"/>
                      </p:to>
                    </p:animClr>
                  </p:subTnLst>
                </p:cTn>
              </p:par>
            </p:tnLst>
          </p:tmpl>
        </p:tmplLst>
      </p:bldP>
      <p:bldP spid="9" grpId="11" build="p" bldLvl="5">
        <p:tmplLst>
          <p:tmpl lvl="1">
            <p:tnLst>
              <p:par>
                <p:cTn presetID="10" presetClass="entr" presetSubtype="0" fill="hold" nodeType="clickEffect">
                  <p:stCondLst>
                    <p:cond delay="0"/>
                  </p:stCondLst>
                  <p:childTnLst>
                    <p:set>
                      <p:cBhvr>
                        <p:cTn dur="1" fill="hold">
                          <p:stCondLst>
                            <p:cond delay="0"/>
                          </p:stCondLst>
                        </p:cTn>
                        <p:tgtEl>
                          <p:spTgt spid="9"/>
                        </p:tgtEl>
                        <p:attrNameLst>
                          <p:attrName>style.visibility</p:attrName>
                        </p:attrNameLst>
                      </p:cBhvr>
                      <p:to>
                        <p:strVal val="visible"/>
                      </p:to>
                    </p:set>
                    <p:animEffect transition="in" filter="fade">
                      <p:cBhvr>
                        <p:cTn dur="500"/>
                        <p:tgtEl>
                          <p:spTgt spid="9"/>
                        </p:tgtEl>
                      </p:cBhvr>
                    </p:animEffect>
                  </p:childTnLst>
                  <p:subTnLst>
                    <p:animClr clrSpc="rgb" dir="cw">
                      <p:cBhvr override="childStyle">
                        <p:cTn dur="1" fill="hold" display="0" masterRel="nextClick" afterEffect="1"/>
                        <p:tgtEl>
                          <p:spTgt spid="9"/>
                        </p:tgtEl>
                        <p:attrNameLst>
                          <p:attrName>ppt_c</p:attrName>
                        </p:attrNameLst>
                      </p:cBhvr>
                      <p:to>
                        <a:srgbClr val="0B798F"/>
                      </p:to>
                    </p:animClr>
                  </p:subTnLst>
                </p:cTn>
              </p:par>
            </p:tnLst>
          </p:tmpl>
          <p:tmpl lvl="2">
            <p:tnLst>
              <p:par>
                <p:cTn presetID="10" presetClass="entr" presetSubtype="0" fill="hold" nodeType="clickEffect">
                  <p:stCondLst>
                    <p:cond delay="0"/>
                  </p:stCondLst>
                  <p:childTnLst>
                    <p:set>
                      <p:cBhvr>
                        <p:cTn dur="1" fill="hold">
                          <p:stCondLst>
                            <p:cond delay="0"/>
                          </p:stCondLst>
                        </p:cTn>
                        <p:tgtEl>
                          <p:spTgt spid="9"/>
                        </p:tgtEl>
                        <p:attrNameLst>
                          <p:attrName>style.visibility</p:attrName>
                        </p:attrNameLst>
                      </p:cBhvr>
                      <p:to>
                        <p:strVal val="visible"/>
                      </p:to>
                    </p:set>
                    <p:animEffect transition="in" filter="fade">
                      <p:cBhvr>
                        <p:cTn dur="500"/>
                        <p:tgtEl>
                          <p:spTgt spid="9"/>
                        </p:tgtEl>
                      </p:cBhvr>
                    </p:animEffect>
                  </p:childTnLst>
                </p:cTn>
              </p:par>
            </p:tnLst>
          </p:tmpl>
          <p:tmpl lvl="3">
            <p:tnLst>
              <p:par>
                <p:cTn presetID="10" presetClass="entr" presetSubtype="0" fill="hold" nodeType="clickEffect">
                  <p:stCondLst>
                    <p:cond delay="0"/>
                  </p:stCondLst>
                  <p:childTnLst>
                    <p:set>
                      <p:cBhvr>
                        <p:cTn dur="1" fill="hold">
                          <p:stCondLst>
                            <p:cond delay="0"/>
                          </p:stCondLst>
                        </p:cTn>
                        <p:tgtEl>
                          <p:spTgt spid="9"/>
                        </p:tgtEl>
                        <p:attrNameLst>
                          <p:attrName>style.visibility</p:attrName>
                        </p:attrNameLst>
                      </p:cBhvr>
                      <p:to>
                        <p:strVal val="visible"/>
                      </p:to>
                    </p:set>
                    <p:animEffect transition="in" filter="fade">
                      <p:cBhvr>
                        <p:cTn dur="500"/>
                        <p:tgtEl>
                          <p:spTgt spid="9"/>
                        </p:tgtEl>
                      </p:cBhvr>
                    </p:animEffect>
                  </p:childTnLst>
                  <p:subTnLst>
                    <p:animClr clrSpc="rgb" dir="cw">
                      <p:cBhvr override="childStyle">
                        <p:cTn dur="1" fill="hold" display="0" masterRel="nextClick" afterEffect="1"/>
                        <p:tgtEl>
                          <p:spTgt spid="9"/>
                        </p:tgtEl>
                        <p:attrNameLst>
                          <p:attrName>ppt_c</p:attrName>
                        </p:attrNameLst>
                      </p:cBhvr>
                      <p:to>
                        <a:srgbClr val="0B798F"/>
                      </p:to>
                    </p:animClr>
                  </p:subTnLst>
                </p:cTn>
              </p:par>
            </p:tnLst>
          </p:tmpl>
        </p:tmplLst>
      </p:bldP>
    </p:bldLst>
  </p:timing>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514350" indent="-514350" algn="l" defTabSz="914400" rtl="0" eaLnBrk="1" latinLnBrk="0" hangingPunct="1">
        <a:spcBef>
          <a:spcPct val="20000"/>
        </a:spcBef>
        <a:buFont typeface="+mj-lt"/>
        <a:buAutoNum type="arabicParenR"/>
        <a:defRPr sz="3200" kern="1200">
          <a:solidFill>
            <a:schemeClr val="tx1"/>
          </a:solidFill>
          <a:latin typeface="+mn-lt"/>
          <a:ea typeface="+mn-ea"/>
          <a:cs typeface="+mn-cs"/>
        </a:defRPr>
      </a:lvl1pPr>
      <a:lvl2pPr marL="971550" indent="-514350" algn="l" defTabSz="914400" rtl="0" eaLnBrk="1" latinLnBrk="0" hangingPunct="1">
        <a:spcBef>
          <a:spcPct val="20000"/>
        </a:spcBef>
        <a:buFont typeface="+mj-lt"/>
        <a:buAutoNum type="alphaLcParenR"/>
        <a:defRPr sz="2800" kern="1200">
          <a:solidFill>
            <a:schemeClr val="tx1"/>
          </a:solidFill>
          <a:latin typeface="+mn-lt"/>
          <a:ea typeface="+mn-ea"/>
          <a:cs typeface="+mn-cs"/>
        </a:defRPr>
      </a:lvl2pPr>
      <a:lvl3pPr marL="1428750" indent="-514350" algn="l" defTabSz="914400" rtl="0" eaLnBrk="1" latinLnBrk="0" hangingPunct="1">
        <a:spcBef>
          <a:spcPct val="20000"/>
        </a:spcBef>
        <a:buFont typeface="+mj-lt"/>
        <a:buAutoNum type="romanLcPeriod"/>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Wingdings" panose="05000000000000000000" pitchFamily="2" charset="2"/>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aphicFrame>
        <p:nvGraphicFramePr>
          <p:cNvPr id="7" name="Object 6" hidden="1"/>
          <p:cNvGraphicFramePr>
            <a:graphicFrameLocks noChangeAspect="1"/>
          </p:cNvGraphicFramePr>
          <p:nvPr userDrawn="1">
            <p:custDataLst>
              <p:tags r:id="rId5"/>
            </p:custDataLst>
            <p:extLst>
              <p:ext uri="{D42A27DB-BD31-4B8C-83A1-F6EECF244321}">
                <p14:modId xmlns:p14="http://schemas.microsoft.com/office/powerpoint/2010/main" val="1469242510"/>
              </p:ext>
            </p:extLst>
          </p:nvPr>
        </p:nvGraphicFramePr>
        <p:xfrm>
          <a:off x="2118" y="1589"/>
          <a:ext cx="2116" cy="1587"/>
        </p:xfrm>
        <a:graphic>
          <a:graphicData uri="http://schemas.openxmlformats.org/presentationml/2006/ole">
            <mc:AlternateContent xmlns:mc="http://schemas.openxmlformats.org/markup-compatibility/2006">
              <mc:Choice xmlns:v="urn:schemas-microsoft-com:vml" Requires="v">
                <p:oleObj name="think-cell Slide" r:id="rId6" imgW="216" imgH="216" progId="TCLayout.ActiveDocument.1">
                  <p:embed/>
                </p:oleObj>
              </mc:Choice>
              <mc:Fallback>
                <p:oleObj name="think-cell Slide" r:id="rId6" imgW="216" imgH="216" progId="TCLayout.ActiveDocument.1">
                  <p:embed/>
                  <p:pic>
                    <p:nvPicPr>
                      <p:cNvPr id="7" name="Object 6" hidden="1"/>
                      <p:cNvPicPr/>
                      <p:nvPr/>
                    </p:nvPicPr>
                    <p:blipFill>
                      <a:blip r:embed="rId7"/>
                      <a:stretch>
                        <a:fillRect/>
                      </a:stretch>
                    </p:blipFill>
                    <p:spPr>
                      <a:xfrm>
                        <a:off x="2118" y="1589"/>
                        <a:ext cx="2116" cy="1587"/>
                      </a:xfrm>
                      <a:prstGeom prst="rect">
                        <a:avLst/>
                      </a:prstGeom>
                    </p:spPr>
                  </p:pic>
                </p:oleObj>
              </mc:Fallback>
            </mc:AlternateContent>
          </a:graphicData>
        </a:graphic>
      </p:graphicFrame>
      <p:sp>
        <p:nvSpPr>
          <p:cNvPr id="2" name="Rectangle 1"/>
          <p:cNvSpPr/>
          <p:nvPr userDrawn="1"/>
        </p:nvSpPr>
        <p:spPr>
          <a:xfrm>
            <a:off x="0" y="0"/>
            <a:ext cx="12192000" cy="457200"/>
          </a:xfrm>
          <a:prstGeom prst="rect">
            <a:avLst/>
          </a:prstGeom>
          <a:solidFill>
            <a:srgbClr val="2A547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r>
              <a:rPr lang="en-US" sz="1400" dirty="0"/>
              <a:t>          Pro Seniors, Inc. 							                                                                        www.ProSeniors.org</a:t>
            </a:r>
          </a:p>
        </p:txBody>
      </p:sp>
      <p:sp>
        <p:nvSpPr>
          <p:cNvPr id="5" name="Slide Number Placeholder 4"/>
          <p:cNvSpPr>
            <a:spLocks noGrp="1"/>
          </p:cNvSpPr>
          <p:nvPr>
            <p:ph type="sldNum" sz="quarter" idx="4"/>
          </p:nvPr>
        </p:nvSpPr>
        <p:spPr>
          <a:xfrm>
            <a:off x="9347200" y="6492876"/>
            <a:ext cx="2844800" cy="365125"/>
          </a:xfrm>
          <a:prstGeom prst="rect">
            <a:avLst/>
          </a:prstGeom>
        </p:spPr>
        <p:txBody>
          <a:bodyPr vert="horz" lIns="91440" tIns="45720" rIns="91440" bIns="45720" rtlCol="0" anchor="ctr"/>
          <a:lstStyle>
            <a:lvl1pPr algn="r">
              <a:defRPr sz="1400" b="1">
                <a:solidFill>
                  <a:schemeClr val="tx1"/>
                </a:solidFill>
              </a:defRPr>
            </a:lvl1pPr>
          </a:lstStyle>
          <a:p>
            <a:fld id="{612C9336-A718-4A9C-A61A-5379812194CD}" type="slidenum">
              <a:rPr lang="en-US" smtClean="0"/>
              <a:pPr/>
              <a:t>‹#›</a:t>
            </a:fld>
            <a:endParaRPr lang="en-US" dirty="0"/>
          </a:p>
        </p:txBody>
      </p:sp>
      <p:sp>
        <p:nvSpPr>
          <p:cNvPr id="10" name="Footer Placeholder 9"/>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9" name="Rectangle 3"/>
          <p:cNvSpPr txBox="1">
            <a:spLocks noChangeArrowheads="1"/>
          </p:cNvSpPr>
          <p:nvPr userDrawn="1"/>
        </p:nvSpPr>
        <p:spPr>
          <a:xfrm>
            <a:off x="711200" y="1524000"/>
            <a:ext cx="10871200" cy="4953000"/>
          </a:xfrm>
          <a:prstGeom prst="rect">
            <a:avLst/>
          </a:prstGeom>
        </p:spPr>
        <p:txBody>
          <a:bodyPr/>
          <a:lstStyle>
            <a:lvl1pPr marL="342900" indent="-342900" algn="l" defTabSz="914400" rtl="0" eaLnBrk="1" latinLnBrk="0" hangingPunct="1">
              <a:lnSpc>
                <a:spcPct val="90000"/>
              </a:lnSpc>
              <a:spcBef>
                <a:spcPct val="20000"/>
              </a:spcBef>
              <a:buFont typeface="Arial" pitchFamily="34" charset="0"/>
              <a:buChar char="•"/>
              <a:defRPr sz="3200" kern="1200">
                <a:solidFill>
                  <a:schemeClr val="tx1"/>
                </a:solidFill>
                <a:latin typeface="+mn-lt"/>
                <a:ea typeface="+mn-ea"/>
                <a:cs typeface="+mn-cs"/>
              </a:defRPr>
            </a:lvl1pPr>
            <a:lvl2pPr marL="971550" marR="0" indent="-514350" algn="l" defTabSz="914400" rtl="0" eaLnBrk="1" fontAlgn="auto" latinLnBrk="0" hangingPunct="1">
              <a:lnSpc>
                <a:spcPct val="90000"/>
              </a:lnSpc>
              <a:spcBef>
                <a:spcPct val="20000"/>
              </a:spcBef>
              <a:spcAft>
                <a:spcPts val="0"/>
              </a:spcAft>
              <a:buClrTx/>
              <a:buSzTx/>
              <a:buFont typeface="+mj-lt"/>
              <a:buAutoNum type="alphaLcParenR"/>
              <a:tabLst/>
              <a:defRPr sz="2800" kern="1200" baseline="0">
                <a:solidFill>
                  <a:schemeClr val="tx1"/>
                </a:solidFill>
                <a:latin typeface="+mn-lt"/>
                <a:ea typeface="+mn-ea"/>
                <a:cs typeface="+mn-cs"/>
              </a:defRPr>
            </a:lvl2pPr>
            <a:lvl3pPr marL="914400" marR="0" indent="0" algn="l" defTabSz="914400" rtl="0" eaLnBrk="1" fontAlgn="auto" latinLnBrk="0" hangingPunct="1">
              <a:lnSpc>
                <a:spcPct val="90000"/>
              </a:lnSpc>
              <a:spcBef>
                <a:spcPct val="20000"/>
              </a:spcBef>
              <a:spcAft>
                <a:spcPts val="0"/>
              </a:spcAft>
              <a:buClrTx/>
              <a:buSzTx/>
              <a:buFont typeface="+mj-lt"/>
              <a:buNone/>
              <a:tabLst/>
              <a:defRPr sz="28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Clr>
                <a:schemeClr val="tx2">
                  <a:lumMod val="75000"/>
                </a:schemeClr>
              </a:buClr>
              <a:buSzPct val="100000"/>
              <a:buFont typeface="Wingdings" panose="05000000000000000000" pitchFamily="2" charset="2"/>
              <a:buNone/>
            </a:pPr>
            <a:endParaRPr lang="en-US" sz="3200" dirty="0"/>
          </a:p>
        </p:txBody>
      </p:sp>
    </p:spTree>
    <p:extLst>
      <p:ext uri="{BB962C8B-B14F-4D97-AF65-F5344CB8AC3E}">
        <p14:creationId xmlns:p14="http://schemas.microsoft.com/office/powerpoint/2010/main" val="400994914"/>
      </p:ext>
    </p:extLst>
  </p:cSld>
  <p:clrMap bg1="lt1" tx1="dk1" bg2="lt2" tx2="dk2" accent1="accent1" accent2="accent2" accent3="accent3" accent4="accent4" accent5="accent5" accent6="accent6" hlink="hlink" folHlink="folHlink"/>
  <p:sldLayoutIdLst>
    <p:sldLayoutId id="2147483711" r:id="rId1"/>
    <p:sldLayoutId id="2147483712" r:id="rId2"/>
    <p:sldLayoutId id="2147483713" r:id="rId3"/>
  </p:sldLayoutIdLs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nodePh="1">
                                  <p:stCondLst>
                                    <p:cond delay="0"/>
                                  </p:stCondLst>
                                  <p:endCondLst>
                                    <p:cond evt="begin" delay="0">
                                      <p:tn val="5"/>
                                    </p:cond>
                                  </p:endCondLst>
                                  <p:childTnLst>
                                    <p:set>
                                      <p:cBhvr>
                                        <p:cTn id="6" dur="1" fill="hold">
                                          <p:stCondLst>
                                            <p:cond delay="0"/>
                                          </p:stCondLst>
                                        </p:cTn>
                                        <p:tgtEl>
                                          <p:spTgt spid="9">
                                            <p:txEl>
                                              <p:pRg st="0" end="0"/>
                                            </p:txEl>
                                          </p:spTgt>
                                        </p:tgtEl>
                                        <p:attrNameLst>
                                          <p:attrName>style.visibility</p:attrName>
                                        </p:attrNameLst>
                                      </p:cBhvr>
                                      <p:to>
                                        <p:strVal val="visible"/>
                                      </p:to>
                                    </p:set>
                                    <p:animEffect transition="in" filter="fade">
                                      <p:cBhvr>
                                        <p:cTn id="7" dur="500"/>
                                        <p:tgtEl>
                                          <p:spTgt spid="9">
                                            <p:txEl>
                                              <p:pRg st="0" end="0"/>
                                            </p:txEl>
                                          </p:spTgt>
                                        </p:tgtEl>
                                      </p:cBhvr>
                                    </p:animEffect>
                                  </p:childTnLst>
                                  <p:subTnLst>
                                    <p:animClr clrSpc="rgb" dir="cw">
                                      <p:cBhvr override="childStyle">
                                        <p:cTn dur="1" fill="hold" display="0" masterRel="nextClick" afterEffect="1"/>
                                        <p:tgtEl>
                                          <p:spTgt spid="9">
                                            <p:txEl>
                                              <p:pRg st="0" end="0"/>
                                            </p:txEl>
                                          </p:spTgt>
                                        </p:tgtEl>
                                        <p:attrNameLst>
                                          <p:attrName>ppt_c</p:attrName>
                                        </p:attrNameLst>
                                      </p:cBhvr>
                                      <p:to>
                                        <a:srgbClr val="0B798F"/>
                                      </p:to>
                                    </p:animClr>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uiExpand="1" build="p" bldLvl="5">
        <p:tmplLst>
          <p:tmpl lvl="1">
            <p:tnLst>
              <p:par>
                <p:cTn presetID="10" presetClass="entr" presetSubtype="0" fill="hold" nodeType="clickEffect">
                  <p:stCondLst>
                    <p:cond delay="0"/>
                  </p:stCondLst>
                  <p:childTnLst>
                    <p:set>
                      <p:cBhvr>
                        <p:cTn dur="1" fill="hold">
                          <p:stCondLst>
                            <p:cond delay="0"/>
                          </p:stCondLst>
                        </p:cTn>
                        <p:tgtEl>
                          <p:spTgt spid="9"/>
                        </p:tgtEl>
                        <p:attrNameLst>
                          <p:attrName>style.visibility</p:attrName>
                        </p:attrNameLst>
                      </p:cBhvr>
                      <p:to>
                        <p:strVal val="visible"/>
                      </p:to>
                    </p:set>
                    <p:animEffect transition="in" filter="fade">
                      <p:cBhvr>
                        <p:cTn dur="500"/>
                        <p:tgtEl>
                          <p:spTgt spid="9"/>
                        </p:tgtEl>
                      </p:cBhvr>
                    </p:animEffect>
                  </p:childTnLst>
                  <p:subTnLst>
                    <p:animClr clrSpc="rgb" dir="cw">
                      <p:cBhvr override="childStyle">
                        <p:cTn dur="1" fill="hold" display="0" masterRel="nextClick" afterEffect="1"/>
                        <p:tgtEl>
                          <p:spTgt spid="9"/>
                        </p:tgtEl>
                        <p:attrNameLst>
                          <p:attrName>ppt_c</p:attrName>
                        </p:attrNameLst>
                      </p:cBhvr>
                      <p:to>
                        <a:srgbClr val="0B798F"/>
                      </p:to>
                    </p:animClr>
                  </p:subTnLst>
                </p:cTn>
              </p:par>
            </p:tnLst>
          </p:tmpl>
          <p:tmpl lvl="2">
            <p:tnLst>
              <p:par>
                <p:cTn presetID="10" presetClass="entr" presetSubtype="0" fill="hold" nodeType="clickEffect">
                  <p:stCondLst>
                    <p:cond delay="0"/>
                  </p:stCondLst>
                  <p:childTnLst>
                    <p:set>
                      <p:cBhvr>
                        <p:cTn dur="1" fill="hold">
                          <p:stCondLst>
                            <p:cond delay="0"/>
                          </p:stCondLst>
                        </p:cTn>
                        <p:tgtEl>
                          <p:spTgt spid="9"/>
                        </p:tgtEl>
                        <p:attrNameLst>
                          <p:attrName>style.visibility</p:attrName>
                        </p:attrNameLst>
                      </p:cBhvr>
                      <p:to>
                        <p:strVal val="visible"/>
                      </p:to>
                    </p:set>
                    <p:animEffect transition="in" filter="fade">
                      <p:cBhvr>
                        <p:cTn dur="500"/>
                        <p:tgtEl>
                          <p:spTgt spid="9"/>
                        </p:tgtEl>
                      </p:cBhvr>
                    </p:animEffect>
                  </p:childTnLst>
                </p:cTn>
              </p:par>
            </p:tnLst>
          </p:tmpl>
          <p:tmpl lvl="3">
            <p:tnLst>
              <p:par>
                <p:cTn presetID="10" presetClass="entr" presetSubtype="0" fill="hold" nodeType="clickEffect">
                  <p:stCondLst>
                    <p:cond delay="0"/>
                  </p:stCondLst>
                  <p:childTnLst>
                    <p:set>
                      <p:cBhvr>
                        <p:cTn dur="1" fill="hold">
                          <p:stCondLst>
                            <p:cond delay="0"/>
                          </p:stCondLst>
                        </p:cTn>
                        <p:tgtEl>
                          <p:spTgt spid="9"/>
                        </p:tgtEl>
                        <p:attrNameLst>
                          <p:attrName>style.visibility</p:attrName>
                        </p:attrNameLst>
                      </p:cBhvr>
                      <p:to>
                        <p:strVal val="visible"/>
                      </p:to>
                    </p:set>
                    <p:animEffect transition="in" filter="fade">
                      <p:cBhvr>
                        <p:cTn dur="500"/>
                        <p:tgtEl>
                          <p:spTgt spid="9"/>
                        </p:tgtEl>
                      </p:cBhvr>
                    </p:animEffect>
                  </p:childTnLst>
                  <p:subTnLst>
                    <p:animClr clrSpc="rgb" dir="cw">
                      <p:cBhvr override="childStyle">
                        <p:cTn dur="1" fill="hold" display="0" masterRel="nextClick" afterEffect="1"/>
                        <p:tgtEl>
                          <p:spTgt spid="9"/>
                        </p:tgtEl>
                        <p:attrNameLst>
                          <p:attrName>ppt_c</p:attrName>
                        </p:attrNameLst>
                      </p:cBhvr>
                      <p:to>
                        <a:srgbClr val="0B798F"/>
                      </p:to>
                    </p:animClr>
                  </p:subTnLst>
                </p:cTn>
              </p:par>
            </p:tnLst>
          </p:tmpl>
        </p:tmplLst>
      </p:bldP>
      <p:bldP spid="9" grpId="1" uiExpand="1" build="p" bldLvl="5">
        <p:tmplLst>
          <p:tmpl lvl="1">
            <p:tnLst>
              <p:par>
                <p:cTn presetID="10" presetClass="entr" presetSubtype="0" fill="hold" nodeType="clickEffect">
                  <p:stCondLst>
                    <p:cond delay="0"/>
                  </p:stCondLst>
                  <p:childTnLst>
                    <p:set>
                      <p:cBhvr>
                        <p:cTn dur="1" fill="hold">
                          <p:stCondLst>
                            <p:cond delay="0"/>
                          </p:stCondLst>
                        </p:cTn>
                        <p:tgtEl>
                          <p:spTgt spid="9"/>
                        </p:tgtEl>
                        <p:attrNameLst>
                          <p:attrName>style.visibility</p:attrName>
                        </p:attrNameLst>
                      </p:cBhvr>
                      <p:to>
                        <p:strVal val="visible"/>
                      </p:to>
                    </p:set>
                    <p:animEffect transition="in" filter="fade">
                      <p:cBhvr>
                        <p:cTn dur="500"/>
                        <p:tgtEl>
                          <p:spTgt spid="9"/>
                        </p:tgtEl>
                      </p:cBhvr>
                    </p:animEffect>
                  </p:childTnLst>
                  <p:subTnLst>
                    <p:animClr clrSpc="rgb" dir="cw">
                      <p:cBhvr override="childStyle">
                        <p:cTn dur="1" fill="hold" display="0" masterRel="nextClick" afterEffect="1"/>
                        <p:tgtEl>
                          <p:spTgt spid="9"/>
                        </p:tgtEl>
                        <p:attrNameLst>
                          <p:attrName>ppt_c</p:attrName>
                        </p:attrNameLst>
                      </p:cBhvr>
                      <p:to>
                        <a:srgbClr val="0B798F"/>
                      </p:to>
                    </p:animClr>
                  </p:subTnLst>
                </p:cTn>
              </p:par>
            </p:tnLst>
          </p:tmpl>
          <p:tmpl lvl="2">
            <p:tnLst>
              <p:par>
                <p:cTn presetID="10" presetClass="entr" presetSubtype="0" fill="hold" nodeType="clickEffect">
                  <p:stCondLst>
                    <p:cond delay="0"/>
                  </p:stCondLst>
                  <p:childTnLst>
                    <p:set>
                      <p:cBhvr>
                        <p:cTn dur="1" fill="hold">
                          <p:stCondLst>
                            <p:cond delay="0"/>
                          </p:stCondLst>
                        </p:cTn>
                        <p:tgtEl>
                          <p:spTgt spid="9"/>
                        </p:tgtEl>
                        <p:attrNameLst>
                          <p:attrName>style.visibility</p:attrName>
                        </p:attrNameLst>
                      </p:cBhvr>
                      <p:to>
                        <p:strVal val="visible"/>
                      </p:to>
                    </p:set>
                    <p:animEffect transition="in" filter="fade">
                      <p:cBhvr>
                        <p:cTn dur="500"/>
                        <p:tgtEl>
                          <p:spTgt spid="9"/>
                        </p:tgtEl>
                      </p:cBhvr>
                    </p:animEffect>
                  </p:childTnLst>
                </p:cTn>
              </p:par>
            </p:tnLst>
          </p:tmpl>
          <p:tmpl lvl="3">
            <p:tnLst>
              <p:par>
                <p:cTn presetID="10" presetClass="entr" presetSubtype="0" fill="hold" nodeType="clickEffect">
                  <p:stCondLst>
                    <p:cond delay="0"/>
                  </p:stCondLst>
                  <p:childTnLst>
                    <p:set>
                      <p:cBhvr>
                        <p:cTn dur="1" fill="hold">
                          <p:stCondLst>
                            <p:cond delay="0"/>
                          </p:stCondLst>
                        </p:cTn>
                        <p:tgtEl>
                          <p:spTgt spid="9"/>
                        </p:tgtEl>
                        <p:attrNameLst>
                          <p:attrName>style.visibility</p:attrName>
                        </p:attrNameLst>
                      </p:cBhvr>
                      <p:to>
                        <p:strVal val="visible"/>
                      </p:to>
                    </p:set>
                    <p:animEffect transition="in" filter="fade">
                      <p:cBhvr>
                        <p:cTn dur="500"/>
                        <p:tgtEl>
                          <p:spTgt spid="9"/>
                        </p:tgtEl>
                      </p:cBhvr>
                    </p:animEffect>
                  </p:childTnLst>
                  <p:subTnLst>
                    <p:animClr clrSpc="rgb" dir="cw">
                      <p:cBhvr override="childStyle">
                        <p:cTn dur="1" fill="hold" display="0" masterRel="nextClick" afterEffect="1"/>
                        <p:tgtEl>
                          <p:spTgt spid="9"/>
                        </p:tgtEl>
                        <p:attrNameLst>
                          <p:attrName>ppt_c</p:attrName>
                        </p:attrNameLst>
                      </p:cBhvr>
                      <p:to>
                        <a:srgbClr val="0B798F"/>
                      </p:to>
                    </p:animClr>
                  </p:subTnLst>
                </p:cTn>
              </p:par>
            </p:tnLst>
          </p:tmpl>
        </p:tmplLst>
      </p:bldP>
      <p:bldP spid="9" grpId="2" uiExpand="1" build="p" bldLvl="5">
        <p:tmplLst>
          <p:tmpl lvl="1">
            <p:tnLst>
              <p:par>
                <p:cTn presetID="10" presetClass="entr" presetSubtype="0" fill="hold" nodeType="clickEffect">
                  <p:stCondLst>
                    <p:cond delay="0"/>
                  </p:stCondLst>
                  <p:childTnLst>
                    <p:set>
                      <p:cBhvr>
                        <p:cTn dur="1" fill="hold">
                          <p:stCondLst>
                            <p:cond delay="0"/>
                          </p:stCondLst>
                        </p:cTn>
                        <p:tgtEl>
                          <p:spTgt spid="9"/>
                        </p:tgtEl>
                        <p:attrNameLst>
                          <p:attrName>style.visibility</p:attrName>
                        </p:attrNameLst>
                      </p:cBhvr>
                      <p:to>
                        <p:strVal val="visible"/>
                      </p:to>
                    </p:set>
                    <p:animEffect transition="in" filter="fade">
                      <p:cBhvr>
                        <p:cTn dur="500"/>
                        <p:tgtEl>
                          <p:spTgt spid="9"/>
                        </p:tgtEl>
                      </p:cBhvr>
                    </p:animEffect>
                  </p:childTnLst>
                  <p:subTnLst>
                    <p:animClr clrSpc="rgb" dir="cw">
                      <p:cBhvr override="childStyle">
                        <p:cTn dur="1" fill="hold" display="0" masterRel="nextClick" afterEffect="1"/>
                        <p:tgtEl>
                          <p:spTgt spid="9"/>
                        </p:tgtEl>
                        <p:attrNameLst>
                          <p:attrName>ppt_c</p:attrName>
                        </p:attrNameLst>
                      </p:cBhvr>
                      <p:to>
                        <a:srgbClr val="0B798F"/>
                      </p:to>
                    </p:animClr>
                  </p:subTnLst>
                </p:cTn>
              </p:par>
            </p:tnLst>
          </p:tmpl>
          <p:tmpl lvl="2">
            <p:tnLst>
              <p:par>
                <p:cTn presetID="10" presetClass="entr" presetSubtype="0" fill="hold" nodeType="clickEffect">
                  <p:stCondLst>
                    <p:cond delay="0"/>
                  </p:stCondLst>
                  <p:childTnLst>
                    <p:set>
                      <p:cBhvr>
                        <p:cTn dur="1" fill="hold">
                          <p:stCondLst>
                            <p:cond delay="0"/>
                          </p:stCondLst>
                        </p:cTn>
                        <p:tgtEl>
                          <p:spTgt spid="9"/>
                        </p:tgtEl>
                        <p:attrNameLst>
                          <p:attrName>style.visibility</p:attrName>
                        </p:attrNameLst>
                      </p:cBhvr>
                      <p:to>
                        <p:strVal val="visible"/>
                      </p:to>
                    </p:set>
                    <p:animEffect transition="in" filter="fade">
                      <p:cBhvr>
                        <p:cTn dur="500"/>
                        <p:tgtEl>
                          <p:spTgt spid="9"/>
                        </p:tgtEl>
                      </p:cBhvr>
                    </p:animEffect>
                  </p:childTnLst>
                </p:cTn>
              </p:par>
            </p:tnLst>
          </p:tmpl>
          <p:tmpl lvl="3">
            <p:tnLst>
              <p:par>
                <p:cTn presetID="10" presetClass="entr" presetSubtype="0" fill="hold" nodeType="clickEffect">
                  <p:stCondLst>
                    <p:cond delay="0"/>
                  </p:stCondLst>
                  <p:childTnLst>
                    <p:set>
                      <p:cBhvr>
                        <p:cTn dur="1" fill="hold">
                          <p:stCondLst>
                            <p:cond delay="0"/>
                          </p:stCondLst>
                        </p:cTn>
                        <p:tgtEl>
                          <p:spTgt spid="9"/>
                        </p:tgtEl>
                        <p:attrNameLst>
                          <p:attrName>style.visibility</p:attrName>
                        </p:attrNameLst>
                      </p:cBhvr>
                      <p:to>
                        <p:strVal val="visible"/>
                      </p:to>
                    </p:set>
                    <p:animEffect transition="in" filter="fade">
                      <p:cBhvr>
                        <p:cTn dur="500"/>
                        <p:tgtEl>
                          <p:spTgt spid="9"/>
                        </p:tgtEl>
                      </p:cBhvr>
                    </p:animEffect>
                  </p:childTnLst>
                  <p:subTnLst>
                    <p:animClr clrSpc="rgb" dir="cw">
                      <p:cBhvr override="childStyle">
                        <p:cTn dur="1" fill="hold" display="0" masterRel="nextClick" afterEffect="1"/>
                        <p:tgtEl>
                          <p:spTgt spid="9"/>
                        </p:tgtEl>
                        <p:attrNameLst>
                          <p:attrName>ppt_c</p:attrName>
                        </p:attrNameLst>
                      </p:cBhvr>
                      <p:to>
                        <a:srgbClr val="0B798F"/>
                      </p:to>
                    </p:animClr>
                  </p:subTnLst>
                </p:cTn>
              </p:par>
            </p:tnLst>
          </p:tmpl>
        </p:tmplLst>
      </p:bldP>
      <p:bldP spid="9" grpId="3" uiExpand="1" build="p" bldLvl="5">
        <p:tmplLst>
          <p:tmpl lvl="1">
            <p:tnLst>
              <p:par>
                <p:cTn presetID="10" presetClass="entr" presetSubtype="0" fill="hold" nodeType="clickEffect">
                  <p:stCondLst>
                    <p:cond delay="0"/>
                  </p:stCondLst>
                  <p:childTnLst>
                    <p:set>
                      <p:cBhvr>
                        <p:cTn dur="1" fill="hold">
                          <p:stCondLst>
                            <p:cond delay="0"/>
                          </p:stCondLst>
                        </p:cTn>
                        <p:tgtEl>
                          <p:spTgt spid="9"/>
                        </p:tgtEl>
                        <p:attrNameLst>
                          <p:attrName>style.visibility</p:attrName>
                        </p:attrNameLst>
                      </p:cBhvr>
                      <p:to>
                        <p:strVal val="visible"/>
                      </p:to>
                    </p:set>
                    <p:animEffect transition="in" filter="fade">
                      <p:cBhvr>
                        <p:cTn dur="500"/>
                        <p:tgtEl>
                          <p:spTgt spid="9"/>
                        </p:tgtEl>
                      </p:cBhvr>
                    </p:animEffect>
                  </p:childTnLst>
                  <p:subTnLst>
                    <p:animClr clrSpc="rgb" dir="cw">
                      <p:cBhvr override="childStyle">
                        <p:cTn dur="1" fill="hold" display="0" masterRel="nextClick" afterEffect="1"/>
                        <p:tgtEl>
                          <p:spTgt spid="9"/>
                        </p:tgtEl>
                        <p:attrNameLst>
                          <p:attrName>ppt_c</p:attrName>
                        </p:attrNameLst>
                      </p:cBhvr>
                      <p:to>
                        <a:srgbClr val="0B798F"/>
                      </p:to>
                    </p:animClr>
                  </p:subTnLst>
                </p:cTn>
              </p:par>
            </p:tnLst>
          </p:tmpl>
          <p:tmpl lvl="2">
            <p:tnLst>
              <p:par>
                <p:cTn presetID="10" presetClass="entr" presetSubtype="0" fill="hold" nodeType="clickEffect">
                  <p:stCondLst>
                    <p:cond delay="0"/>
                  </p:stCondLst>
                  <p:childTnLst>
                    <p:set>
                      <p:cBhvr>
                        <p:cTn dur="1" fill="hold">
                          <p:stCondLst>
                            <p:cond delay="0"/>
                          </p:stCondLst>
                        </p:cTn>
                        <p:tgtEl>
                          <p:spTgt spid="9"/>
                        </p:tgtEl>
                        <p:attrNameLst>
                          <p:attrName>style.visibility</p:attrName>
                        </p:attrNameLst>
                      </p:cBhvr>
                      <p:to>
                        <p:strVal val="visible"/>
                      </p:to>
                    </p:set>
                    <p:animEffect transition="in" filter="fade">
                      <p:cBhvr>
                        <p:cTn dur="500"/>
                        <p:tgtEl>
                          <p:spTgt spid="9"/>
                        </p:tgtEl>
                      </p:cBhvr>
                    </p:animEffect>
                  </p:childTnLst>
                </p:cTn>
              </p:par>
            </p:tnLst>
          </p:tmpl>
          <p:tmpl lvl="3">
            <p:tnLst>
              <p:par>
                <p:cTn presetID="10" presetClass="entr" presetSubtype="0" fill="hold" nodeType="clickEffect">
                  <p:stCondLst>
                    <p:cond delay="0"/>
                  </p:stCondLst>
                  <p:childTnLst>
                    <p:set>
                      <p:cBhvr>
                        <p:cTn dur="1" fill="hold">
                          <p:stCondLst>
                            <p:cond delay="0"/>
                          </p:stCondLst>
                        </p:cTn>
                        <p:tgtEl>
                          <p:spTgt spid="9"/>
                        </p:tgtEl>
                        <p:attrNameLst>
                          <p:attrName>style.visibility</p:attrName>
                        </p:attrNameLst>
                      </p:cBhvr>
                      <p:to>
                        <p:strVal val="visible"/>
                      </p:to>
                    </p:set>
                    <p:animEffect transition="in" filter="fade">
                      <p:cBhvr>
                        <p:cTn dur="500"/>
                        <p:tgtEl>
                          <p:spTgt spid="9"/>
                        </p:tgtEl>
                      </p:cBhvr>
                    </p:animEffect>
                  </p:childTnLst>
                  <p:subTnLst>
                    <p:animClr clrSpc="rgb" dir="cw">
                      <p:cBhvr override="childStyle">
                        <p:cTn dur="1" fill="hold" display="0" masterRel="nextClick" afterEffect="1"/>
                        <p:tgtEl>
                          <p:spTgt spid="9"/>
                        </p:tgtEl>
                        <p:attrNameLst>
                          <p:attrName>ppt_c</p:attrName>
                        </p:attrNameLst>
                      </p:cBhvr>
                      <p:to>
                        <a:srgbClr val="0B798F"/>
                      </p:to>
                    </p:animClr>
                  </p:subTnLst>
                </p:cTn>
              </p:par>
            </p:tnLst>
          </p:tmpl>
        </p:tmplLst>
      </p:bldP>
      <p:bldP spid="9" grpId="4" uiExpand="1" build="p" bldLvl="5">
        <p:tmplLst>
          <p:tmpl lvl="1">
            <p:tnLst>
              <p:par>
                <p:cTn presetID="10" presetClass="entr" presetSubtype="0" fill="hold" nodeType="clickEffect">
                  <p:stCondLst>
                    <p:cond delay="0"/>
                  </p:stCondLst>
                  <p:childTnLst>
                    <p:set>
                      <p:cBhvr>
                        <p:cTn dur="1" fill="hold">
                          <p:stCondLst>
                            <p:cond delay="0"/>
                          </p:stCondLst>
                        </p:cTn>
                        <p:tgtEl>
                          <p:spTgt spid="9"/>
                        </p:tgtEl>
                        <p:attrNameLst>
                          <p:attrName>style.visibility</p:attrName>
                        </p:attrNameLst>
                      </p:cBhvr>
                      <p:to>
                        <p:strVal val="visible"/>
                      </p:to>
                    </p:set>
                    <p:animEffect transition="in" filter="fade">
                      <p:cBhvr>
                        <p:cTn dur="500"/>
                        <p:tgtEl>
                          <p:spTgt spid="9"/>
                        </p:tgtEl>
                      </p:cBhvr>
                    </p:animEffect>
                  </p:childTnLst>
                  <p:subTnLst>
                    <p:animClr clrSpc="rgb" dir="cw">
                      <p:cBhvr override="childStyle">
                        <p:cTn dur="1" fill="hold" display="0" masterRel="nextClick" afterEffect="1"/>
                        <p:tgtEl>
                          <p:spTgt spid="9"/>
                        </p:tgtEl>
                        <p:attrNameLst>
                          <p:attrName>ppt_c</p:attrName>
                        </p:attrNameLst>
                      </p:cBhvr>
                      <p:to>
                        <a:srgbClr val="0B798F"/>
                      </p:to>
                    </p:animClr>
                  </p:subTnLst>
                </p:cTn>
              </p:par>
            </p:tnLst>
          </p:tmpl>
          <p:tmpl lvl="2">
            <p:tnLst>
              <p:par>
                <p:cTn presetID="10" presetClass="entr" presetSubtype="0" fill="hold" nodeType="clickEffect">
                  <p:stCondLst>
                    <p:cond delay="0"/>
                  </p:stCondLst>
                  <p:childTnLst>
                    <p:set>
                      <p:cBhvr>
                        <p:cTn dur="1" fill="hold">
                          <p:stCondLst>
                            <p:cond delay="0"/>
                          </p:stCondLst>
                        </p:cTn>
                        <p:tgtEl>
                          <p:spTgt spid="9"/>
                        </p:tgtEl>
                        <p:attrNameLst>
                          <p:attrName>style.visibility</p:attrName>
                        </p:attrNameLst>
                      </p:cBhvr>
                      <p:to>
                        <p:strVal val="visible"/>
                      </p:to>
                    </p:set>
                    <p:animEffect transition="in" filter="fade">
                      <p:cBhvr>
                        <p:cTn dur="500"/>
                        <p:tgtEl>
                          <p:spTgt spid="9"/>
                        </p:tgtEl>
                      </p:cBhvr>
                    </p:animEffect>
                  </p:childTnLst>
                </p:cTn>
              </p:par>
            </p:tnLst>
          </p:tmpl>
          <p:tmpl lvl="3">
            <p:tnLst>
              <p:par>
                <p:cTn presetID="10" presetClass="entr" presetSubtype="0" fill="hold" nodeType="clickEffect">
                  <p:stCondLst>
                    <p:cond delay="0"/>
                  </p:stCondLst>
                  <p:childTnLst>
                    <p:set>
                      <p:cBhvr>
                        <p:cTn dur="1" fill="hold">
                          <p:stCondLst>
                            <p:cond delay="0"/>
                          </p:stCondLst>
                        </p:cTn>
                        <p:tgtEl>
                          <p:spTgt spid="9"/>
                        </p:tgtEl>
                        <p:attrNameLst>
                          <p:attrName>style.visibility</p:attrName>
                        </p:attrNameLst>
                      </p:cBhvr>
                      <p:to>
                        <p:strVal val="visible"/>
                      </p:to>
                    </p:set>
                    <p:animEffect transition="in" filter="fade">
                      <p:cBhvr>
                        <p:cTn dur="500"/>
                        <p:tgtEl>
                          <p:spTgt spid="9"/>
                        </p:tgtEl>
                      </p:cBhvr>
                    </p:animEffect>
                  </p:childTnLst>
                  <p:subTnLst>
                    <p:animClr clrSpc="rgb" dir="cw">
                      <p:cBhvr override="childStyle">
                        <p:cTn dur="1" fill="hold" display="0" masterRel="nextClick" afterEffect="1"/>
                        <p:tgtEl>
                          <p:spTgt spid="9"/>
                        </p:tgtEl>
                        <p:attrNameLst>
                          <p:attrName>ppt_c</p:attrName>
                        </p:attrNameLst>
                      </p:cBhvr>
                      <p:to>
                        <a:srgbClr val="0B798F"/>
                      </p:to>
                    </p:animClr>
                  </p:subTnLst>
                </p:cTn>
              </p:par>
            </p:tnLst>
          </p:tmpl>
        </p:tmplLst>
      </p:bldP>
      <p:bldP spid="9" grpId="5" uiExpand="1" build="p" bldLvl="5">
        <p:tmplLst>
          <p:tmpl lvl="1">
            <p:tnLst>
              <p:par>
                <p:cTn presetID="10" presetClass="entr" presetSubtype="0" fill="hold" nodeType="clickEffect">
                  <p:stCondLst>
                    <p:cond delay="0"/>
                  </p:stCondLst>
                  <p:childTnLst>
                    <p:set>
                      <p:cBhvr>
                        <p:cTn dur="1" fill="hold">
                          <p:stCondLst>
                            <p:cond delay="0"/>
                          </p:stCondLst>
                        </p:cTn>
                        <p:tgtEl>
                          <p:spTgt spid="9"/>
                        </p:tgtEl>
                        <p:attrNameLst>
                          <p:attrName>style.visibility</p:attrName>
                        </p:attrNameLst>
                      </p:cBhvr>
                      <p:to>
                        <p:strVal val="visible"/>
                      </p:to>
                    </p:set>
                    <p:animEffect transition="in" filter="fade">
                      <p:cBhvr>
                        <p:cTn dur="500"/>
                        <p:tgtEl>
                          <p:spTgt spid="9"/>
                        </p:tgtEl>
                      </p:cBhvr>
                    </p:animEffect>
                  </p:childTnLst>
                  <p:subTnLst>
                    <p:animClr clrSpc="rgb" dir="cw">
                      <p:cBhvr override="childStyle">
                        <p:cTn dur="1" fill="hold" display="0" masterRel="nextClick" afterEffect="1"/>
                        <p:tgtEl>
                          <p:spTgt spid="9"/>
                        </p:tgtEl>
                        <p:attrNameLst>
                          <p:attrName>ppt_c</p:attrName>
                        </p:attrNameLst>
                      </p:cBhvr>
                      <p:to>
                        <a:srgbClr val="0B798F"/>
                      </p:to>
                    </p:animClr>
                  </p:subTnLst>
                </p:cTn>
              </p:par>
            </p:tnLst>
          </p:tmpl>
          <p:tmpl lvl="2">
            <p:tnLst>
              <p:par>
                <p:cTn presetID="10" presetClass="entr" presetSubtype="0" fill="hold" nodeType="clickEffect">
                  <p:stCondLst>
                    <p:cond delay="0"/>
                  </p:stCondLst>
                  <p:childTnLst>
                    <p:set>
                      <p:cBhvr>
                        <p:cTn dur="1" fill="hold">
                          <p:stCondLst>
                            <p:cond delay="0"/>
                          </p:stCondLst>
                        </p:cTn>
                        <p:tgtEl>
                          <p:spTgt spid="9"/>
                        </p:tgtEl>
                        <p:attrNameLst>
                          <p:attrName>style.visibility</p:attrName>
                        </p:attrNameLst>
                      </p:cBhvr>
                      <p:to>
                        <p:strVal val="visible"/>
                      </p:to>
                    </p:set>
                    <p:animEffect transition="in" filter="fade">
                      <p:cBhvr>
                        <p:cTn dur="500"/>
                        <p:tgtEl>
                          <p:spTgt spid="9"/>
                        </p:tgtEl>
                      </p:cBhvr>
                    </p:animEffect>
                  </p:childTnLst>
                </p:cTn>
              </p:par>
            </p:tnLst>
          </p:tmpl>
          <p:tmpl lvl="3">
            <p:tnLst>
              <p:par>
                <p:cTn presetID="10" presetClass="entr" presetSubtype="0" fill="hold" nodeType="clickEffect">
                  <p:stCondLst>
                    <p:cond delay="0"/>
                  </p:stCondLst>
                  <p:childTnLst>
                    <p:set>
                      <p:cBhvr>
                        <p:cTn dur="1" fill="hold">
                          <p:stCondLst>
                            <p:cond delay="0"/>
                          </p:stCondLst>
                        </p:cTn>
                        <p:tgtEl>
                          <p:spTgt spid="9"/>
                        </p:tgtEl>
                        <p:attrNameLst>
                          <p:attrName>style.visibility</p:attrName>
                        </p:attrNameLst>
                      </p:cBhvr>
                      <p:to>
                        <p:strVal val="visible"/>
                      </p:to>
                    </p:set>
                    <p:animEffect transition="in" filter="fade">
                      <p:cBhvr>
                        <p:cTn dur="500"/>
                        <p:tgtEl>
                          <p:spTgt spid="9"/>
                        </p:tgtEl>
                      </p:cBhvr>
                    </p:animEffect>
                  </p:childTnLst>
                  <p:subTnLst>
                    <p:animClr clrSpc="rgb" dir="cw">
                      <p:cBhvr override="childStyle">
                        <p:cTn dur="1" fill="hold" display="0" masterRel="nextClick" afterEffect="1"/>
                        <p:tgtEl>
                          <p:spTgt spid="9"/>
                        </p:tgtEl>
                        <p:attrNameLst>
                          <p:attrName>ppt_c</p:attrName>
                        </p:attrNameLst>
                      </p:cBhvr>
                      <p:to>
                        <a:srgbClr val="0B798F"/>
                      </p:to>
                    </p:animClr>
                  </p:subTnLst>
                </p:cTn>
              </p:par>
            </p:tnLst>
          </p:tmpl>
        </p:tmplLst>
      </p:bldP>
      <p:bldP spid="9" grpId="6" uiExpand="1" build="p" bldLvl="5">
        <p:tmplLst>
          <p:tmpl lvl="1">
            <p:tnLst>
              <p:par>
                <p:cTn presetID="10" presetClass="entr" presetSubtype="0" fill="hold" nodeType="clickEffect">
                  <p:stCondLst>
                    <p:cond delay="0"/>
                  </p:stCondLst>
                  <p:childTnLst>
                    <p:set>
                      <p:cBhvr>
                        <p:cTn dur="1" fill="hold">
                          <p:stCondLst>
                            <p:cond delay="0"/>
                          </p:stCondLst>
                        </p:cTn>
                        <p:tgtEl>
                          <p:spTgt spid="9"/>
                        </p:tgtEl>
                        <p:attrNameLst>
                          <p:attrName>style.visibility</p:attrName>
                        </p:attrNameLst>
                      </p:cBhvr>
                      <p:to>
                        <p:strVal val="visible"/>
                      </p:to>
                    </p:set>
                    <p:animEffect transition="in" filter="fade">
                      <p:cBhvr>
                        <p:cTn dur="500"/>
                        <p:tgtEl>
                          <p:spTgt spid="9"/>
                        </p:tgtEl>
                      </p:cBhvr>
                    </p:animEffect>
                  </p:childTnLst>
                  <p:subTnLst>
                    <p:animClr clrSpc="rgb" dir="cw">
                      <p:cBhvr override="childStyle">
                        <p:cTn dur="1" fill="hold" display="0" masterRel="nextClick" afterEffect="1"/>
                        <p:tgtEl>
                          <p:spTgt spid="9"/>
                        </p:tgtEl>
                        <p:attrNameLst>
                          <p:attrName>ppt_c</p:attrName>
                        </p:attrNameLst>
                      </p:cBhvr>
                      <p:to>
                        <a:srgbClr val="0B798F"/>
                      </p:to>
                    </p:animClr>
                  </p:subTnLst>
                </p:cTn>
              </p:par>
            </p:tnLst>
          </p:tmpl>
          <p:tmpl lvl="2">
            <p:tnLst>
              <p:par>
                <p:cTn presetID="10" presetClass="entr" presetSubtype="0" fill="hold" nodeType="clickEffect">
                  <p:stCondLst>
                    <p:cond delay="0"/>
                  </p:stCondLst>
                  <p:childTnLst>
                    <p:set>
                      <p:cBhvr>
                        <p:cTn dur="1" fill="hold">
                          <p:stCondLst>
                            <p:cond delay="0"/>
                          </p:stCondLst>
                        </p:cTn>
                        <p:tgtEl>
                          <p:spTgt spid="9"/>
                        </p:tgtEl>
                        <p:attrNameLst>
                          <p:attrName>style.visibility</p:attrName>
                        </p:attrNameLst>
                      </p:cBhvr>
                      <p:to>
                        <p:strVal val="visible"/>
                      </p:to>
                    </p:set>
                    <p:animEffect transition="in" filter="fade">
                      <p:cBhvr>
                        <p:cTn dur="500"/>
                        <p:tgtEl>
                          <p:spTgt spid="9"/>
                        </p:tgtEl>
                      </p:cBhvr>
                    </p:animEffect>
                  </p:childTnLst>
                </p:cTn>
              </p:par>
            </p:tnLst>
          </p:tmpl>
          <p:tmpl lvl="3">
            <p:tnLst>
              <p:par>
                <p:cTn presetID="10" presetClass="entr" presetSubtype="0" fill="hold" nodeType="clickEffect">
                  <p:stCondLst>
                    <p:cond delay="0"/>
                  </p:stCondLst>
                  <p:childTnLst>
                    <p:set>
                      <p:cBhvr>
                        <p:cTn dur="1" fill="hold">
                          <p:stCondLst>
                            <p:cond delay="0"/>
                          </p:stCondLst>
                        </p:cTn>
                        <p:tgtEl>
                          <p:spTgt spid="9"/>
                        </p:tgtEl>
                        <p:attrNameLst>
                          <p:attrName>style.visibility</p:attrName>
                        </p:attrNameLst>
                      </p:cBhvr>
                      <p:to>
                        <p:strVal val="visible"/>
                      </p:to>
                    </p:set>
                    <p:animEffect transition="in" filter="fade">
                      <p:cBhvr>
                        <p:cTn dur="500"/>
                        <p:tgtEl>
                          <p:spTgt spid="9"/>
                        </p:tgtEl>
                      </p:cBhvr>
                    </p:animEffect>
                  </p:childTnLst>
                  <p:subTnLst>
                    <p:animClr clrSpc="rgb" dir="cw">
                      <p:cBhvr override="childStyle">
                        <p:cTn dur="1" fill="hold" display="0" masterRel="nextClick" afterEffect="1"/>
                        <p:tgtEl>
                          <p:spTgt spid="9"/>
                        </p:tgtEl>
                        <p:attrNameLst>
                          <p:attrName>ppt_c</p:attrName>
                        </p:attrNameLst>
                      </p:cBhvr>
                      <p:to>
                        <a:srgbClr val="0B798F"/>
                      </p:to>
                    </p:animClr>
                  </p:subTnLst>
                </p:cTn>
              </p:par>
            </p:tnLst>
          </p:tmpl>
        </p:tmplLst>
      </p:bldP>
      <p:bldP spid="9" grpId="7" uiExpand="1" build="p" bldLvl="5">
        <p:tmplLst>
          <p:tmpl lvl="1">
            <p:tnLst>
              <p:par>
                <p:cTn presetID="10" presetClass="entr" presetSubtype="0" fill="hold" nodeType="clickEffect">
                  <p:stCondLst>
                    <p:cond delay="0"/>
                  </p:stCondLst>
                  <p:childTnLst>
                    <p:set>
                      <p:cBhvr>
                        <p:cTn dur="1" fill="hold">
                          <p:stCondLst>
                            <p:cond delay="0"/>
                          </p:stCondLst>
                        </p:cTn>
                        <p:tgtEl>
                          <p:spTgt spid="9"/>
                        </p:tgtEl>
                        <p:attrNameLst>
                          <p:attrName>style.visibility</p:attrName>
                        </p:attrNameLst>
                      </p:cBhvr>
                      <p:to>
                        <p:strVal val="visible"/>
                      </p:to>
                    </p:set>
                    <p:animEffect transition="in" filter="fade">
                      <p:cBhvr>
                        <p:cTn dur="500"/>
                        <p:tgtEl>
                          <p:spTgt spid="9"/>
                        </p:tgtEl>
                      </p:cBhvr>
                    </p:animEffect>
                  </p:childTnLst>
                  <p:subTnLst>
                    <p:animClr clrSpc="rgb" dir="cw">
                      <p:cBhvr override="childStyle">
                        <p:cTn dur="1" fill="hold" display="0" masterRel="nextClick" afterEffect="1"/>
                        <p:tgtEl>
                          <p:spTgt spid="9"/>
                        </p:tgtEl>
                        <p:attrNameLst>
                          <p:attrName>ppt_c</p:attrName>
                        </p:attrNameLst>
                      </p:cBhvr>
                      <p:to>
                        <a:srgbClr val="0B798F"/>
                      </p:to>
                    </p:animClr>
                  </p:subTnLst>
                </p:cTn>
              </p:par>
            </p:tnLst>
          </p:tmpl>
          <p:tmpl lvl="2">
            <p:tnLst>
              <p:par>
                <p:cTn presetID="10" presetClass="entr" presetSubtype="0" fill="hold" nodeType="clickEffect">
                  <p:stCondLst>
                    <p:cond delay="0"/>
                  </p:stCondLst>
                  <p:childTnLst>
                    <p:set>
                      <p:cBhvr>
                        <p:cTn dur="1" fill="hold">
                          <p:stCondLst>
                            <p:cond delay="0"/>
                          </p:stCondLst>
                        </p:cTn>
                        <p:tgtEl>
                          <p:spTgt spid="9"/>
                        </p:tgtEl>
                        <p:attrNameLst>
                          <p:attrName>style.visibility</p:attrName>
                        </p:attrNameLst>
                      </p:cBhvr>
                      <p:to>
                        <p:strVal val="visible"/>
                      </p:to>
                    </p:set>
                    <p:animEffect transition="in" filter="fade">
                      <p:cBhvr>
                        <p:cTn dur="500"/>
                        <p:tgtEl>
                          <p:spTgt spid="9"/>
                        </p:tgtEl>
                      </p:cBhvr>
                    </p:animEffect>
                  </p:childTnLst>
                </p:cTn>
              </p:par>
            </p:tnLst>
          </p:tmpl>
          <p:tmpl lvl="3">
            <p:tnLst>
              <p:par>
                <p:cTn presetID="10" presetClass="entr" presetSubtype="0" fill="hold" nodeType="clickEffect">
                  <p:stCondLst>
                    <p:cond delay="0"/>
                  </p:stCondLst>
                  <p:childTnLst>
                    <p:set>
                      <p:cBhvr>
                        <p:cTn dur="1" fill="hold">
                          <p:stCondLst>
                            <p:cond delay="0"/>
                          </p:stCondLst>
                        </p:cTn>
                        <p:tgtEl>
                          <p:spTgt spid="9"/>
                        </p:tgtEl>
                        <p:attrNameLst>
                          <p:attrName>style.visibility</p:attrName>
                        </p:attrNameLst>
                      </p:cBhvr>
                      <p:to>
                        <p:strVal val="visible"/>
                      </p:to>
                    </p:set>
                    <p:animEffect transition="in" filter="fade">
                      <p:cBhvr>
                        <p:cTn dur="500"/>
                        <p:tgtEl>
                          <p:spTgt spid="9"/>
                        </p:tgtEl>
                      </p:cBhvr>
                    </p:animEffect>
                  </p:childTnLst>
                  <p:subTnLst>
                    <p:animClr clrSpc="rgb" dir="cw">
                      <p:cBhvr override="childStyle">
                        <p:cTn dur="1" fill="hold" display="0" masterRel="nextClick" afterEffect="1"/>
                        <p:tgtEl>
                          <p:spTgt spid="9"/>
                        </p:tgtEl>
                        <p:attrNameLst>
                          <p:attrName>ppt_c</p:attrName>
                        </p:attrNameLst>
                      </p:cBhvr>
                      <p:to>
                        <a:srgbClr val="0B798F"/>
                      </p:to>
                    </p:animClr>
                  </p:subTnLst>
                </p:cTn>
              </p:par>
            </p:tnLst>
          </p:tmpl>
        </p:tmplLst>
      </p:bldP>
      <p:bldP spid="9" grpId="8" uiExpand="1" build="p" bldLvl="5">
        <p:tmplLst>
          <p:tmpl lvl="1">
            <p:tnLst>
              <p:par>
                <p:cTn presetID="10" presetClass="entr" presetSubtype="0" fill="hold" nodeType="clickEffect">
                  <p:stCondLst>
                    <p:cond delay="0"/>
                  </p:stCondLst>
                  <p:childTnLst>
                    <p:set>
                      <p:cBhvr>
                        <p:cTn dur="1" fill="hold">
                          <p:stCondLst>
                            <p:cond delay="0"/>
                          </p:stCondLst>
                        </p:cTn>
                        <p:tgtEl>
                          <p:spTgt spid="9"/>
                        </p:tgtEl>
                        <p:attrNameLst>
                          <p:attrName>style.visibility</p:attrName>
                        </p:attrNameLst>
                      </p:cBhvr>
                      <p:to>
                        <p:strVal val="visible"/>
                      </p:to>
                    </p:set>
                    <p:animEffect transition="in" filter="fade">
                      <p:cBhvr>
                        <p:cTn dur="500"/>
                        <p:tgtEl>
                          <p:spTgt spid="9"/>
                        </p:tgtEl>
                      </p:cBhvr>
                    </p:animEffect>
                  </p:childTnLst>
                  <p:subTnLst>
                    <p:animClr clrSpc="rgb" dir="cw">
                      <p:cBhvr override="childStyle">
                        <p:cTn dur="1" fill="hold" display="0" masterRel="nextClick" afterEffect="1"/>
                        <p:tgtEl>
                          <p:spTgt spid="9"/>
                        </p:tgtEl>
                        <p:attrNameLst>
                          <p:attrName>ppt_c</p:attrName>
                        </p:attrNameLst>
                      </p:cBhvr>
                      <p:to>
                        <a:srgbClr val="0B798F"/>
                      </p:to>
                    </p:animClr>
                  </p:subTnLst>
                </p:cTn>
              </p:par>
            </p:tnLst>
          </p:tmpl>
          <p:tmpl lvl="2">
            <p:tnLst>
              <p:par>
                <p:cTn presetID="10" presetClass="entr" presetSubtype="0" fill="hold" nodeType="clickEffect">
                  <p:stCondLst>
                    <p:cond delay="0"/>
                  </p:stCondLst>
                  <p:childTnLst>
                    <p:set>
                      <p:cBhvr>
                        <p:cTn dur="1" fill="hold">
                          <p:stCondLst>
                            <p:cond delay="0"/>
                          </p:stCondLst>
                        </p:cTn>
                        <p:tgtEl>
                          <p:spTgt spid="9"/>
                        </p:tgtEl>
                        <p:attrNameLst>
                          <p:attrName>style.visibility</p:attrName>
                        </p:attrNameLst>
                      </p:cBhvr>
                      <p:to>
                        <p:strVal val="visible"/>
                      </p:to>
                    </p:set>
                    <p:animEffect transition="in" filter="fade">
                      <p:cBhvr>
                        <p:cTn dur="500"/>
                        <p:tgtEl>
                          <p:spTgt spid="9"/>
                        </p:tgtEl>
                      </p:cBhvr>
                    </p:animEffect>
                  </p:childTnLst>
                </p:cTn>
              </p:par>
            </p:tnLst>
          </p:tmpl>
          <p:tmpl lvl="3">
            <p:tnLst>
              <p:par>
                <p:cTn presetID="10" presetClass="entr" presetSubtype="0" fill="hold" nodeType="clickEffect">
                  <p:stCondLst>
                    <p:cond delay="0"/>
                  </p:stCondLst>
                  <p:childTnLst>
                    <p:set>
                      <p:cBhvr>
                        <p:cTn dur="1" fill="hold">
                          <p:stCondLst>
                            <p:cond delay="0"/>
                          </p:stCondLst>
                        </p:cTn>
                        <p:tgtEl>
                          <p:spTgt spid="9"/>
                        </p:tgtEl>
                        <p:attrNameLst>
                          <p:attrName>style.visibility</p:attrName>
                        </p:attrNameLst>
                      </p:cBhvr>
                      <p:to>
                        <p:strVal val="visible"/>
                      </p:to>
                    </p:set>
                    <p:animEffect transition="in" filter="fade">
                      <p:cBhvr>
                        <p:cTn dur="500"/>
                        <p:tgtEl>
                          <p:spTgt spid="9"/>
                        </p:tgtEl>
                      </p:cBhvr>
                    </p:animEffect>
                  </p:childTnLst>
                  <p:subTnLst>
                    <p:animClr clrSpc="rgb" dir="cw">
                      <p:cBhvr override="childStyle">
                        <p:cTn dur="1" fill="hold" display="0" masterRel="nextClick" afterEffect="1"/>
                        <p:tgtEl>
                          <p:spTgt spid="9"/>
                        </p:tgtEl>
                        <p:attrNameLst>
                          <p:attrName>ppt_c</p:attrName>
                        </p:attrNameLst>
                      </p:cBhvr>
                      <p:to>
                        <a:srgbClr val="0B798F"/>
                      </p:to>
                    </p:animClr>
                  </p:subTnLst>
                </p:cTn>
              </p:par>
            </p:tnLst>
          </p:tmpl>
        </p:tmplLst>
      </p:bldP>
      <p:bldP spid="9" grpId="9" uiExpand="1" build="p" bldLvl="5">
        <p:tmplLst>
          <p:tmpl lvl="1">
            <p:tnLst>
              <p:par>
                <p:cTn presetID="10" presetClass="entr" presetSubtype="0" fill="hold" nodeType="clickEffect">
                  <p:stCondLst>
                    <p:cond delay="0"/>
                  </p:stCondLst>
                  <p:childTnLst>
                    <p:set>
                      <p:cBhvr>
                        <p:cTn dur="1" fill="hold">
                          <p:stCondLst>
                            <p:cond delay="0"/>
                          </p:stCondLst>
                        </p:cTn>
                        <p:tgtEl>
                          <p:spTgt spid="9"/>
                        </p:tgtEl>
                        <p:attrNameLst>
                          <p:attrName>style.visibility</p:attrName>
                        </p:attrNameLst>
                      </p:cBhvr>
                      <p:to>
                        <p:strVal val="visible"/>
                      </p:to>
                    </p:set>
                    <p:animEffect transition="in" filter="fade">
                      <p:cBhvr>
                        <p:cTn dur="500"/>
                        <p:tgtEl>
                          <p:spTgt spid="9"/>
                        </p:tgtEl>
                      </p:cBhvr>
                    </p:animEffect>
                  </p:childTnLst>
                  <p:subTnLst>
                    <p:animClr clrSpc="rgb" dir="cw">
                      <p:cBhvr override="childStyle">
                        <p:cTn dur="1" fill="hold" display="0" masterRel="nextClick" afterEffect="1"/>
                        <p:tgtEl>
                          <p:spTgt spid="9"/>
                        </p:tgtEl>
                        <p:attrNameLst>
                          <p:attrName>ppt_c</p:attrName>
                        </p:attrNameLst>
                      </p:cBhvr>
                      <p:to>
                        <a:srgbClr val="0B798F"/>
                      </p:to>
                    </p:animClr>
                  </p:subTnLst>
                </p:cTn>
              </p:par>
            </p:tnLst>
          </p:tmpl>
          <p:tmpl lvl="2">
            <p:tnLst>
              <p:par>
                <p:cTn presetID="10" presetClass="entr" presetSubtype="0" fill="hold" nodeType="clickEffect">
                  <p:stCondLst>
                    <p:cond delay="0"/>
                  </p:stCondLst>
                  <p:childTnLst>
                    <p:set>
                      <p:cBhvr>
                        <p:cTn dur="1" fill="hold">
                          <p:stCondLst>
                            <p:cond delay="0"/>
                          </p:stCondLst>
                        </p:cTn>
                        <p:tgtEl>
                          <p:spTgt spid="9"/>
                        </p:tgtEl>
                        <p:attrNameLst>
                          <p:attrName>style.visibility</p:attrName>
                        </p:attrNameLst>
                      </p:cBhvr>
                      <p:to>
                        <p:strVal val="visible"/>
                      </p:to>
                    </p:set>
                    <p:animEffect transition="in" filter="fade">
                      <p:cBhvr>
                        <p:cTn dur="500"/>
                        <p:tgtEl>
                          <p:spTgt spid="9"/>
                        </p:tgtEl>
                      </p:cBhvr>
                    </p:animEffect>
                  </p:childTnLst>
                </p:cTn>
              </p:par>
            </p:tnLst>
          </p:tmpl>
          <p:tmpl lvl="3">
            <p:tnLst>
              <p:par>
                <p:cTn presetID="10" presetClass="entr" presetSubtype="0" fill="hold" nodeType="clickEffect">
                  <p:stCondLst>
                    <p:cond delay="0"/>
                  </p:stCondLst>
                  <p:childTnLst>
                    <p:set>
                      <p:cBhvr>
                        <p:cTn dur="1" fill="hold">
                          <p:stCondLst>
                            <p:cond delay="0"/>
                          </p:stCondLst>
                        </p:cTn>
                        <p:tgtEl>
                          <p:spTgt spid="9"/>
                        </p:tgtEl>
                        <p:attrNameLst>
                          <p:attrName>style.visibility</p:attrName>
                        </p:attrNameLst>
                      </p:cBhvr>
                      <p:to>
                        <p:strVal val="visible"/>
                      </p:to>
                    </p:set>
                    <p:animEffect transition="in" filter="fade">
                      <p:cBhvr>
                        <p:cTn dur="500"/>
                        <p:tgtEl>
                          <p:spTgt spid="9"/>
                        </p:tgtEl>
                      </p:cBhvr>
                    </p:animEffect>
                  </p:childTnLst>
                  <p:subTnLst>
                    <p:animClr clrSpc="rgb" dir="cw">
                      <p:cBhvr override="childStyle">
                        <p:cTn dur="1" fill="hold" display="0" masterRel="nextClick" afterEffect="1"/>
                        <p:tgtEl>
                          <p:spTgt spid="9"/>
                        </p:tgtEl>
                        <p:attrNameLst>
                          <p:attrName>ppt_c</p:attrName>
                        </p:attrNameLst>
                      </p:cBhvr>
                      <p:to>
                        <a:srgbClr val="0B798F"/>
                      </p:to>
                    </p:animClr>
                  </p:subTnLst>
                </p:cTn>
              </p:par>
            </p:tnLst>
          </p:tmpl>
        </p:tmplLst>
      </p:bldP>
      <p:bldP spid="9" grpId="10" uiExpand="1" build="p" bldLvl="5">
        <p:tmplLst>
          <p:tmpl lvl="1">
            <p:tnLst>
              <p:par>
                <p:cTn presetID="10" presetClass="entr" presetSubtype="0" fill="hold" nodeType="clickEffect">
                  <p:stCondLst>
                    <p:cond delay="0"/>
                  </p:stCondLst>
                  <p:childTnLst>
                    <p:set>
                      <p:cBhvr>
                        <p:cTn dur="1" fill="hold">
                          <p:stCondLst>
                            <p:cond delay="0"/>
                          </p:stCondLst>
                        </p:cTn>
                        <p:tgtEl>
                          <p:spTgt spid="9"/>
                        </p:tgtEl>
                        <p:attrNameLst>
                          <p:attrName>style.visibility</p:attrName>
                        </p:attrNameLst>
                      </p:cBhvr>
                      <p:to>
                        <p:strVal val="visible"/>
                      </p:to>
                    </p:set>
                    <p:animEffect transition="in" filter="fade">
                      <p:cBhvr>
                        <p:cTn dur="500"/>
                        <p:tgtEl>
                          <p:spTgt spid="9"/>
                        </p:tgtEl>
                      </p:cBhvr>
                    </p:animEffect>
                  </p:childTnLst>
                  <p:subTnLst>
                    <p:animClr clrSpc="rgb" dir="cw">
                      <p:cBhvr override="childStyle">
                        <p:cTn dur="1" fill="hold" display="0" masterRel="nextClick" afterEffect="1"/>
                        <p:tgtEl>
                          <p:spTgt spid="9"/>
                        </p:tgtEl>
                        <p:attrNameLst>
                          <p:attrName>ppt_c</p:attrName>
                        </p:attrNameLst>
                      </p:cBhvr>
                      <p:to>
                        <a:srgbClr val="0B798F"/>
                      </p:to>
                    </p:animClr>
                  </p:subTnLst>
                </p:cTn>
              </p:par>
            </p:tnLst>
          </p:tmpl>
          <p:tmpl lvl="2">
            <p:tnLst>
              <p:par>
                <p:cTn presetID="10" presetClass="entr" presetSubtype="0" fill="hold" nodeType="clickEffect">
                  <p:stCondLst>
                    <p:cond delay="0"/>
                  </p:stCondLst>
                  <p:childTnLst>
                    <p:set>
                      <p:cBhvr>
                        <p:cTn dur="1" fill="hold">
                          <p:stCondLst>
                            <p:cond delay="0"/>
                          </p:stCondLst>
                        </p:cTn>
                        <p:tgtEl>
                          <p:spTgt spid="9"/>
                        </p:tgtEl>
                        <p:attrNameLst>
                          <p:attrName>style.visibility</p:attrName>
                        </p:attrNameLst>
                      </p:cBhvr>
                      <p:to>
                        <p:strVal val="visible"/>
                      </p:to>
                    </p:set>
                    <p:animEffect transition="in" filter="fade">
                      <p:cBhvr>
                        <p:cTn dur="500"/>
                        <p:tgtEl>
                          <p:spTgt spid="9"/>
                        </p:tgtEl>
                      </p:cBhvr>
                    </p:animEffect>
                  </p:childTnLst>
                </p:cTn>
              </p:par>
            </p:tnLst>
          </p:tmpl>
          <p:tmpl lvl="3">
            <p:tnLst>
              <p:par>
                <p:cTn presetID="10" presetClass="entr" presetSubtype="0" fill="hold" nodeType="clickEffect">
                  <p:stCondLst>
                    <p:cond delay="0"/>
                  </p:stCondLst>
                  <p:childTnLst>
                    <p:set>
                      <p:cBhvr>
                        <p:cTn dur="1" fill="hold">
                          <p:stCondLst>
                            <p:cond delay="0"/>
                          </p:stCondLst>
                        </p:cTn>
                        <p:tgtEl>
                          <p:spTgt spid="9"/>
                        </p:tgtEl>
                        <p:attrNameLst>
                          <p:attrName>style.visibility</p:attrName>
                        </p:attrNameLst>
                      </p:cBhvr>
                      <p:to>
                        <p:strVal val="visible"/>
                      </p:to>
                    </p:set>
                    <p:animEffect transition="in" filter="fade">
                      <p:cBhvr>
                        <p:cTn dur="500"/>
                        <p:tgtEl>
                          <p:spTgt spid="9"/>
                        </p:tgtEl>
                      </p:cBhvr>
                    </p:animEffect>
                  </p:childTnLst>
                  <p:subTnLst>
                    <p:animClr clrSpc="rgb" dir="cw">
                      <p:cBhvr override="childStyle">
                        <p:cTn dur="1" fill="hold" display="0" masterRel="nextClick" afterEffect="1"/>
                        <p:tgtEl>
                          <p:spTgt spid="9"/>
                        </p:tgtEl>
                        <p:attrNameLst>
                          <p:attrName>ppt_c</p:attrName>
                        </p:attrNameLst>
                      </p:cBhvr>
                      <p:to>
                        <a:srgbClr val="0B798F"/>
                      </p:to>
                    </p:animClr>
                  </p:subTnLst>
                </p:cTn>
              </p:par>
            </p:tnLst>
          </p:tmpl>
        </p:tmplLst>
      </p:bldP>
      <p:bldP spid="9" grpId="11" uiExpand="1" build="p" bldLvl="5">
        <p:tmplLst>
          <p:tmpl lvl="1">
            <p:tnLst>
              <p:par>
                <p:cTn presetID="10" presetClass="entr" presetSubtype="0" fill="hold" nodeType="clickEffect">
                  <p:stCondLst>
                    <p:cond delay="0"/>
                  </p:stCondLst>
                  <p:childTnLst>
                    <p:set>
                      <p:cBhvr>
                        <p:cTn dur="1" fill="hold">
                          <p:stCondLst>
                            <p:cond delay="0"/>
                          </p:stCondLst>
                        </p:cTn>
                        <p:tgtEl>
                          <p:spTgt spid="9"/>
                        </p:tgtEl>
                        <p:attrNameLst>
                          <p:attrName>style.visibility</p:attrName>
                        </p:attrNameLst>
                      </p:cBhvr>
                      <p:to>
                        <p:strVal val="visible"/>
                      </p:to>
                    </p:set>
                    <p:animEffect transition="in" filter="fade">
                      <p:cBhvr>
                        <p:cTn dur="500"/>
                        <p:tgtEl>
                          <p:spTgt spid="9"/>
                        </p:tgtEl>
                      </p:cBhvr>
                    </p:animEffect>
                  </p:childTnLst>
                  <p:subTnLst>
                    <p:animClr clrSpc="rgb" dir="cw">
                      <p:cBhvr override="childStyle">
                        <p:cTn dur="1" fill="hold" display="0" masterRel="nextClick" afterEffect="1"/>
                        <p:tgtEl>
                          <p:spTgt spid="9"/>
                        </p:tgtEl>
                        <p:attrNameLst>
                          <p:attrName>ppt_c</p:attrName>
                        </p:attrNameLst>
                      </p:cBhvr>
                      <p:to>
                        <a:srgbClr val="0B798F"/>
                      </p:to>
                    </p:animClr>
                  </p:subTnLst>
                </p:cTn>
              </p:par>
            </p:tnLst>
          </p:tmpl>
          <p:tmpl lvl="2">
            <p:tnLst>
              <p:par>
                <p:cTn presetID="10" presetClass="entr" presetSubtype="0" fill="hold" nodeType="clickEffect">
                  <p:stCondLst>
                    <p:cond delay="0"/>
                  </p:stCondLst>
                  <p:childTnLst>
                    <p:set>
                      <p:cBhvr>
                        <p:cTn dur="1" fill="hold">
                          <p:stCondLst>
                            <p:cond delay="0"/>
                          </p:stCondLst>
                        </p:cTn>
                        <p:tgtEl>
                          <p:spTgt spid="9"/>
                        </p:tgtEl>
                        <p:attrNameLst>
                          <p:attrName>style.visibility</p:attrName>
                        </p:attrNameLst>
                      </p:cBhvr>
                      <p:to>
                        <p:strVal val="visible"/>
                      </p:to>
                    </p:set>
                    <p:animEffect transition="in" filter="fade">
                      <p:cBhvr>
                        <p:cTn dur="500"/>
                        <p:tgtEl>
                          <p:spTgt spid="9"/>
                        </p:tgtEl>
                      </p:cBhvr>
                    </p:animEffect>
                  </p:childTnLst>
                </p:cTn>
              </p:par>
            </p:tnLst>
          </p:tmpl>
          <p:tmpl lvl="3">
            <p:tnLst>
              <p:par>
                <p:cTn presetID="10" presetClass="entr" presetSubtype="0" fill="hold" nodeType="clickEffect">
                  <p:stCondLst>
                    <p:cond delay="0"/>
                  </p:stCondLst>
                  <p:childTnLst>
                    <p:set>
                      <p:cBhvr>
                        <p:cTn dur="1" fill="hold">
                          <p:stCondLst>
                            <p:cond delay="0"/>
                          </p:stCondLst>
                        </p:cTn>
                        <p:tgtEl>
                          <p:spTgt spid="9"/>
                        </p:tgtEl>
                        <p:attrNameLst>
                          <p:attrName>style.visibility</p:attrName>
                        </p:attrNameLst>
                      </p:cBhvr>
                      <p:to>
                        <p:strVal val="visible"/>
                      </p:to>
                    </p:set>
                    <p:animEffect transition="in" filter="fade">
                      <p:cBhvr>
                        <p:cTn dur="500"/>
                        <p:tgtEl>
                          <p:spTgt spid="9"/>
                        </p:tgtEl>
                      </p:cBhvr>
                    </p:animEffect>
                  </p:childTnLst>
                  <p:subTnLst>
                    <p:animClr clrSpc="rgb" dir="cw">
                      <p:cBhvr override="childStyle">
                        <p:cTn dur="1" fill="hold" display="0" masterRel="nextClick" afterEffect="1"/>
                        <p:tgtEl>
                          <p:spTgt spid="9"/>
                        </p:tgtEl>
                        <p:attrNameLst>
                          <p:attrName>ppt_c</p:attrName>
                        </p:attrNameLst>
                      </p:cBhvr>
                      <p:to>
                        <a:srgbClr val="0B798F"/>
                      </p:to>
                    </p:animClr>
                  </p:subTnLst>
                </p:cTn>
              </p:par>
            </p:tnLst>
          </p:tmpl>
        </p:tmplLst>
      </p:bldP>
    </p:bldLst>
  </p:timing>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514350" indent="-514350" algn="l" defTabSz="914400" rtl="0" eaLnBrk="1" latinLnBrk="0" hangingPunct="1">
        <a:spcBef>
          <a:spcPct val="20000"/>
        </a:spcBef>
        <a:buFont typeface="+mj-lt"/>
        <a:buAutoNum type="arabicParenR"/>
        <a:defRPr sz="3200" kern="1200">
          <a:solidFill>
            <a:schemeClr val="tx1"/>
          </a:solidFill>
          <a:latin typeface="+mn-lt"/>
          <a:ea typeface="+mn-ea"/>
          <a:cs typeface="+mn-cs"/>
        </a:defRPr>
      </a:lvl1pPr>
      <a:lvl2pPr marL="971550" indent="-514350" algn="l" defTabSz="914400" rtl="0" eaLnBrk="1" latinLnBrk="0" hangingPunct="1">
        <a:spcBef>
          <a:spcPct val="20000"/>
        </a:spcBef>
        <a:buFont typeface="+mj-lt"/>
        <a:buAutoNum type="alphaLcParenR"/>
        <a:defRPr sz="2800" kern="1200">
          <a:solidFill>
            <a:schemeClr val="tx1"/>
          </a:solidFill>
          <a:latin typeface="+mn-lt"/>
          <a:ea typeface="+mn-ea"/>
          <a:cs typeface="+mn-cs"/>
        </a:defRPr>
      </a:lvl2pPr>
      <a:lvl3pPr marL="1428750" indent="-514350" algn="l" defTabSz="914400" rtl="0" eaLnBrk="1" latinLnBrk="0" hangingPunct="1">
        <a:spcBef>
          <a:spcPct val="20000"/>
        </a:spcBef>
        <a:buFont typeface="+mj-lt"/>
        <a:buAutoNum type="romanLcPeriod"/>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Wingdings" panose="05000000000000000000" pitchFamily="2" charset="2"/>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png"/><Relationship Id="rId7" Type="http://schemas.openxmlformats.org/officeDocument/2006/relationships/image" Target="../media/image9.jpeg"/><Relationship Id="rId2" Type="http://schemas.openxmlformats.org/officeDocument/2006/relationships/notesSlide" Target="../notesSlides/notesSlide1.xml"/><Relationship Id="rId1" Type="http://schemas.openxmlformats.org/officeDocument/2006/relationships/slideLayout" Target="../slideLayouts/slideLayout3.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gif"/></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17.gif"/><Relationship Id="rId2" Type="http://schemas.openxmlformats.org/officeDocument/2006/relationships/notesSlide" Target="../notesSlides/notesSlide9.xml"/><Relationship Id="rId1" Type="http://schemas.openxmlformats.org/officeDocument/2006/relationships/slideLayout" Target="../slideLayouts/slideLayout9.xml"/></Relationships>
</file>

<file path=ppt/slides/_rels/slide18.xml.rels><?xml version="1.0" encoding="UTF-8" standalone="yes"?>
<Relationships xmlns="http://schemas.openxmlformats.org/package/2006/relationships"><Relationship Id="rId3" Type="http://schemas.openxmlformats.org/officeDocument/2006/relationships/image" Target="../media/image17.gif"/><Relationship Id="rId2" Type="http://schemas.openxmlformats.org/officeDocument/2006/relationships/notesSlide" Target="../notesSlides/notesSlide10.xml"/><Relationship Id="rId1" Type="http://schemas.openxmlformats.org/officeDocument/2006/relationships/slideLayout" Target="../slideLayouts/slideLayout9.xml"/><Relationship Id="rId4" Type="http://schemas.openxmlformats.org/officeDocument/2006/relationships/image" Target="../media/image18.png"/></Relationships>
</file>

<file path=ppt/slides/_rels/slide19.xml.rels><?xml version="1.0" encoding="UTF-8" standalone="yes"?>
<Relationships xmlns="http://schemas.openxmlformats.org/package/2006/relationships"><Relationship Id="rId3" Type="http://schemas.openxmlformats.org/officeDocument/2006/relationships/image" Target="../media/image17.gif"/><Relationship Id="rId2" Type="http://schemas.openxmlformats.org/officeDocument/2006/relationships/notesSlide" Target="../notesSlides/notesSlide11.xml"/><Relationship Id="rId1" Type="http://schemas.openxmlformats.org/officeDocument/2006/relationships/slideLayout" Target="../slideLayouts/slideLayout9.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17.gif"/><Relationship Id="rId2" Type="http://schemas.openxmlformats.org/officeDocument/2006/relationships/notesSlide" Target="../notesSlides/notesSlide12.xml"/><Relationship Id="rId1" Type="http://schemas.openxmlformats.org/officeDocument/2006/relationships/slideLayout" Target="../slideLayouts/slideLayout9.xml"/></Relationships>
</file>

<file path=ppt/slides/_rels/slide21.xml.rels><?xml version="1.0" encoding="UTF-8" standalone="yes"?>
<Relationships xmlns="http://schemas.openxmlformats.org/package/2006/relationships"><Relationship Id="rId3" Type="http://schemas.openxmlformats.org/officeDocument/2006/relationships/image" Target="../media/image17.gif"/><Relationship Id="rId2" Type="http://schemas.openxmlformats.org/officeDocument/2006/relationships/notesSlide" Target="../notesSlides/notesSlide13.xml"/><Relationship Id="rId1" Type="http://schemas.openxmlformats.org/officeDocument/2006/relationships/slideLayout" Target="../slideLayouts/slideLayout9.xml"/><Relationship Id="rId4" Type="http://schemas.openxmlformats.org/officeDocument/2006/relationships/image" Target="../media/image18.png"/></Relationships>
</file>

<file path=ppt/slides/_rels/slide22.xml.rels><?xml version="1.0" encoding="UTF-8" standalone="yes"?>
<Relationships xmlns="http://schemas.openxmlformats.org/package/2006/relationships"><Relationship Id="rId3" Type="http://schemas.openxmlformats.org/officeDocument/2006/relationships/image" Target="../media/image17.gif"/><Relationship Id="rId2" Type="http://schemas.openxmlformats.org/officeDocument/2006/relationships/notesSlide" Target="../notesSlides/notesSlide14.xml"/><Relationship Id="rId1" Type="http://schemas.openxmlformats.org/officeDocument/2006/relationships/slideLayout" Target="../slideLayouts/slideLayout9.xml"/></Relationships>
</file>

<file path=ppt/slides/_rels/slide23.xml.rels><?xml version="1.0" encoding="UTF-8" standalone="yes"?>
<Relationships xmlns="http://schemas.openxmlformats.org/package/2006/relationships"><Relationship Id="rId3" Type="http://schemas.openxmlformats.org/officeDocument/2006/relationships/image" Target="../media/image17.gif"/><Relationship Id="rId2" Type="http://schemas.openxmlformats.org/officeDocument/2006/relationships/notesSlide" Target="../notesSlides/notesSlide15.xml"/><Relationship Id="rId1" Type="http://schemas.openxmlformats.org/officeDocument/2006/relationships/slideLayout" Target="../slideLayouts/slideLayout9.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7.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8.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8.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3" Type="http://schemas.openxmlformats.org/officeDocument/2006/relationships/image" Target="../media/image10.gif"/><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8.xml"/></Relationships>
</file>

<file path=ppt/slides/_rels/slide31.xml.rels><?xml version="1.0" encoding="UTF-8" standalone="yes"?>
<Relationships xmlns="http://schemas.openxmlformats.org/package/2006/relationships"><Relationship Id="rId3" Type="http://schemas.openxmlformats.org/officeDocument/2006/relationships/image" Target="cid:image001.png@01CFE644.D8C50970" TargetMode="External"/><Relationship Id="rId2" Type="http://schemas.openxmlformats.org/officeDocument/2006/relationships/image" Target="../media/image20.png"/><Relationship Id="rId1" Type="http://schemas.openxmlformats.org/officeDocument/2006/relationships/slideLayout" Target="../slideLayouts/slideLayout9.xml"/></Relationships>
</file>

<file path=ppt/slides/_rels/slide32.xml.rels><?xml version="1.0" encoding="UTF-8" standalone="yes"?>
<Relationships xmlns="http://schemas.openxmlformats.org/package/2006/relationships"><Relationship Id="rId3" Type="http://schemas.openxmlformats.org/officeDocument/2006/relationships/hyperlink" Target="http://www.socialsecurity.gov/forms/ssa561.pdf" TargetMode="External"/><Relationship Id="rId2" Type="http://schemas.openxmlformats.org/officeDocument/2006/relationships/notesSlide" Target="../notesSlides/notesSlide19.xml"/><Relationship Id="rId1" Type="http://schemas.openxmlformats.org/officeDocument/2006/relationships/slideLayout" Target="../slideLayouts/slideLayout8.xml"/></Relationships>
</file>

<file path=ppt/slides/_rels/slide33.xml.rels><?xml version="1.0" encoding="UTF-8" standalone="yes"?>
<Relationships xmlns="http://schemas.openxmlformats.org/package/2006/relationships"><Relationship Id="rId3" Type="http://schemas.openxmlformats.org/officeDocument/2006/relationships/hyperlink" Target="http://www.law.cornell.edu/cfr/text/20/404.506" TargetMode="External"/><Relationship Id="rId2" Type="http://schemas.openxmlformats.org/officeDocument/2006/relationships/notesSlide" Target="../notesSlides/notesSlide20.xml"/><Relationship Id="rId1" Type="http://schemas.openxmlformats.org/officeDocument/2006/relationships/slideLayout" Target="../slideLayouts/slideLayout8.xml"/><Relationship Id="rId4" Type="http://schemas.openxmlformats.org/officeDocument/2006/relationships/hyperlink" Target="https://www.ssa.gov/forms/ssa-632-bk.pdf" TargetMode="Externa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8.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8.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8.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8.xml"/></Relationships>
</file>

<file path=ppt/slides/_rels/slide38.xml.rels><?xml version="1.0" encoding="UTF-8" standalone="yes"?>
<Relationships xmlns="http://schemas.openxmlformats.org/package/2006/relationships"><Relationship Id="rId3" Type="http://schemas.openxmlformats.org/officeDocument/2006/relationships/hyperlink" Target="https://www.ssa.gov/locator/" TargetMode="External"/><Relationship Id="rId2" Type="http://schemas.openxmlformats.org/officeDocument/2006/relationships/notesSlide" Target="../notesSlides/notesSlide25.xml"/><Relationship Id="rId1" Type="http://schemas.openxmlformats.org/officeDocument/2006/relationships/slideLayout" Target="../slideLayouts/slideLayout8.xml"/><Relationship Id="rId4" Type="http://schemas.openxmlformats.org/officeDocument/2006/relationships/hyperlink" Target="https://secure.ssa.gov/ICON/main.jsp" TargetMode="Externa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1.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42.xml.rels><?xml version="1.0" encoding="UTF-8" standalone="yes"?>
<Relationships xmlns="http://schemas.openxmlformats.org/package/2006/relationships"><Relationship Id="rId2" Type="http://schemas.openxmlformats.org/officeDocument/2006/relationships/hyperlink" Target="https://secure.ssa.gov/apps10/reference.nsf/links/03262024103100AM/$file/EM-24011+SEN+-+Change+in+Title+II+Overpayment+Default+Rate+of+Benefit+Withholding_Redacted.pdf" TargetMode="External"/><Relationship Id="rId1" Type="http://schemas.openxmlformats.org/officeDocument/2006/relationships/slideLayout" Target="../slideLayouts/slideLayout8.xml"/></Relationships>
</file>

<file path=ppt/slides/_rels/slide43.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8.xml"/></Relationships>
</file>

<file path=ppt/slides/_rels/slide44.xml.rels><?xml version="1.0" encoding="UTF-8" standalone="yes"?>
<Relationships xmlns="http://schemas.openxmlformats.org/package/2006/relationships"><Relationship Id="rId3" Type="http://schemas.openxmlformats.org/officeDocument/2006/relationships/image" Target="../media/image23.svg"/><Relationship Id="rId2" Type="http://schemas.openxmlformats.org/officeDocument/2006/relationships/image" Target="../media/image22.png"/><Relationship Id="rId1" Type="http://schemas.openxmlformats.org/officeDocument/2006/relationships/slideLayout" Target="../slideLayouts/slideLayout8.xml"/></Relationships>
</file>

<file path=ppt/slides/_rels/slide45.xml.rels><?xml version="1.0" encoding="UTF-8" standalone="yes"?>
<Relationships xmlns="http://schemas.openxmlformats.org/package/2006/relationships"><Relationship Id="rId3" Type="http://schemas.openxmlformats.org/officeDocument/2006/relationships/hyperlink" Target="https://secure.ssa.gov/apps10/poms.nsf/lnx/0502220026" TargetMode="External"/><Relationship Id="rId2" Type="http://schemas.openxmlformats.org/officeDocument/2006/relationships/hyperlink" Target="https://secure.ssa.gov/apps10/poms.nsf/lnx/0202210030" TargetMode="External"/><Relationship Id="rId1" Type="http://schemas.openxmlformats.org/officeDocument/2006/relationships/slideLayout" Target="../slideLayouts/slideLayout8.xml"/></Relationships>
</file>

<file path=ppt/slides/_rels/slide46.xml.rels><?xml version="1.0" encoding="UTF-8" standalone="yes"?>
<Relationships xmlns="http://schemas.openxmlformats.org/package/2006/relationships"><Relationship Id="rId3" Type="http://schemas.openxmlformats.org/officeDocument/2006/relationships/hyperlink" Target="https://secure.ssa.gov/poms.nsf/lnx/0202210220" TargetMode="External"/><Relationship Id="rId2" Type="http://schemas.openxmlformats.org/officeDocument/2006/relationships/notesSlide" Target="../notesSlides/notesSlide27.xml"/><Relationship Id="rId1" Type="http://schemas.openxmlformats.org/officeDocument/2006/relationships/slideLayout" Target="../slideLayouts/slideLayout8.xml"/><Relationship Id="rId4" Type="http://schemas.openxmlformats.org/officeDocument/2006/relationships/hyperlink" Target="https://secure.ssa.gov/poms.nsf/lnx/0502260030" TargetMode="Externa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8.xml"/></Relationships>
</file>

<file path=ppt/slides/_rels/slide48.xml.rels><?xml version="1.0" encoding="UTF-8" standalone="yes"?>
<Relationships xmlns="http://schemas.openxmlformats.org/package/2006/relationships"><Relationship Id="rId2" Type="http://schemas.openxmlformats.org/officeDocument/2006/relationships/hyperlink" Target="https://www.ssa.gov/forms/ssa-632-bk.pdf" TargetMode="External"/><Relationship Id="rId1" Type="http://schemas.openxmlformats.org/officeDocument/2006/relationships/slideLayout" Target="../slideLayouts/slideLayout8.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50.xml.rels><?xml version="1.0" encoding="UTF-8" standalone="yes"?>
<Relationships xmlns="http://schemas.openxmlformats.org/package/2006/relationships"><Relationship Id="rId3" Type="http://schemas.openxmlformats.org/officeDocument/2006/relationships/hyperlink" Target="https://www.ssa.gov/pubs/EN-05-10098.pdf" TargetMode="External"/><Relationship Id="rId2" Type="http://schemas.openxmlformats.org/officeDocument/2006/relationships/notesSlide" Target="../notesSlides/notesSlide30.xml"/><Relationship Id="rId1" Type="http://schemas.openxmlformats.org/officeDocument/2006/relationships/slideLayout" Target="../slideLayouts/slideLayout8.xml"/><Relationship Id="rId6" Type="http://schemas.openxmlformats.org/officeDocument/2006/relationships/hyperlink" Target="https://www.proseniors.org/wp-content/uploads/2023/02/SSO-2024.pdf" TargetMode="External"/><Relationship Id="rId5" Type="http://schemas.openxmlformats.org/officeDocument/2006/relationships/hyperlink" Target="https://www.lawhelp.org/dc/resource/social-security-overpayment-pro-se-toolkit" TargetMode="External"/><Relationship Id="rId4" Type="http://schemas.openxmlformats.org/officeDocument/2006/relationships/hyperlink" Target="https://ncler.acl.gov/socialsecurity" TargetMode="Externa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6.xml"/><Relationship Id="rId1" Type="http://schemas.openxmlformats.org/officeDocument/2006/relationships/slideLayout" Target="../slideLayouts/slideLayout27.xml"/><Relationship Id="rId4" Type="http://schemas.openxmlformats.org/officeDocument/2006/relationships/image" Target="../media/image13.png"/></Relationships>
</file>

<file path=ppt/slides/_rels/slide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7.xml"/><Relationship Id="rId1" Type="http://schemas.openxmlformats.org/officeDocument/2006/relationships/slideLayout" Target="../slideLayouts/slideLayout1.xml"/><Relationship Id="rId4" Type="http://schemas.openxmlformats.org/officeDocument/2006/relationships/hyperlink" Target="http://www.proseniors.org/" TargetMode="External"/></Relationships>
</file>

<file path=ppt/slides/_rels/slide8.xml.rels><?xml version="1.0" encoding="UTF-8" standalone="yes"?>
<Relationships xmlns="http://schemas.openxmlformats.org/package/2006/relationships"><Relationship Id="rId3" Type="http://schemas.openxmlformats.org/officeDocument/2006/relationships/hyperlink" Target="http://www.proseniors.org/" TargetMode="External"/><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209800" y="1483659"/>
            <a:ext cx="7772400" cy="696939"/>
          </a:xfrm>
        </p:spPr>
        <p:txBody>
          <a:bodyPr/>
          <a:lstStyle/>
          <a:p>
            <a:r>
              <a:rPr lang="en-US" altLang="en-US" sz="4000" dirty="0">
                <a:solidFill>
                  <a:srgbClr val="2A547F"/>
                </a:solidFill>
              </a:rPr>
              <a:t>Social Security Overpayments</a:t>
            </a:r>
          </a:p>
        </p:txBody>
      </p:sp>
      <p:sp>
        <p:nvSpPr>
          <p:cNvPr id="3" name="Subtitle 2"/>
          <p:cNvSpPr>
            <a:spLocks noGrp="1"/>
          </p:cNvSpPr>
          <p:nvPr>
            <p:ph type="subTitle" idx="1"/>
          </p:nvPr>
        </p:nvSpPr>
        <p:spPr>
          <a:xfrm>
            <a:off x="2653553" y="2398059"/>
            <a:ext cx="7086600" cy="2590800"/>
          </a:xfrm>
        </p:spPr>
        <p:txBody>
          <a:bodyPr>
            <a:normAutofit/>
          </a:bodyPr>
          <a:lstStyle/>
          <a:p>
            <a:r>
              <a:rPr lang="en-US" sz="3800" dirty="0">
                <a:solidFill>
                  <a:schemeClr val="tx1"/>
                </a:solidFill>
              </a:rPr>
              <a:t>Michael Walters, Esq.</a:t>
            </a:r>
          </a:p>
          <a:p>
            <a:r>
              <a:rPr lang="en-US" sz="3200" dirty="0">
                <a:solidFill>
                  <a:schemeClr val="tx1"/>
                </a:solidFill>
              </a:rPr>
              <a:t>Legal Helpline Managing Attorney</a:t>
            </a:r>
          </a:p>
          <a:p>
            <a:r>
              <a:rPr lang="en-US" dirty="0">
                <a:solidFill>
                  <a:schemeClr val="tx1"/>
                </a:solidFill>
              </a:rPr>
              <a:t>Pro Seniors, Inc.</a:t>
            </a:r>
          </a:p>
          <a:p>
            <a:r>
              <a:rPr lang="en-US" dirty="0">
                <a:solidFill>
                  <a:schemeClr val="tx1"/>
                </a:solidFill>
              </a:rPr>
              <a:t>September 6, 2024</a:t>
            </a:r>
          </a:p>
          <a:p>
            <a:endParaRPr lang="en-US" dirty="0"/>
          </a:p>
        </p:txBody>
      </p:sp>
      <p:pic>
        <p:nvPicPr>
          <p:cNvPr id="6" name="Picture 5">
            <a:extLst>
              <a:ext uri="{FF2B5EF4-FFF2-40B4-BE49-F238E27FC236}">
                <a16:creationId xmlns:a16="http://schemas.microsoft.com/office/drawing/2014/main" id="{6B444D00-1C7D-4F7E-95CD-D209EF7A180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915799" y="5322279"/>
            <a:ext cx="3073719" cy="733502"/>
          </a:xfrm>
          <a:prstGeom prst="rect">
            <a:avLst/>
          </a:prstGeom>
        </p:spPr>
      </p:pic>
      <p:pic>
        <p:nvPicPr>
          <p:cNvPr id="5" name="Picture 4" descr="A logo with colorful lines and a rainbow&#10;&#10;Description automatically generated">
            <a:extLst>
              <a:ext uri="{FF2B5EF4-FFF2-40B4-BE49-F238E27FC236}">
                <a16:creationId xmlns:a16="http://schemas.microsoft.com/office/drawing/2014/main" id="{F2EB1BF3-DE5F-D7BC-F09B-F92083B8ECE6}"/>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65640" y="5000643"/>
            <a:ext cx="1261241" cy="1066800"/>
          </a:xfrm>
          <a:prstGeom prst="rect">
            <a:avLst/>
          </a:prstGeom>
        </p:spPr>
      </p:pic>
      <p:sp>
        <p:nvSpPr>
          <p:cNvPr id="4" name="Rectangle 3">
            <a:extLst>
              <a:ext uri="{FF2B5EF4-FFF2-40B4-BE49-F238E27FC236}">
                <a16:creationId xmlns:a16="http://schemas.microsoft.com/office/drawing/2014/main" id="{AD46B61A-88E4-4540-9135-DBF2CAF14164}"/>
              </a:ext>
            </a:extLst>
          </p:cNvPr>
          <p:cNvSpPr/>
          <p:nvPr/>
        </p:nvSpPr>
        <p:spPr>
          <a:xfrm>
            <a:off x="10058400" y="5867400"/>
            <a:ext cx="513537" cy="762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7" name="Picture 6">
            <a:extLst>
              <a:ext uri="{FF2B5EF4-FFF2-40B4-BE49-F238E27FC236}">
                <a16:creationId xmlns:a16="http://schemas.microsoft.com/office/drawing/2014/main" id="{ADB4B242-058A-987F-D77A-C97F1D1D3F6F}"/>
              </a:ext>
            </a:extLst>
          </p:cNvPr>
          <p:cNvPicPr>
            <a:picLocks noChangeAspect="1"/>
          </p:cNvPicPr>
          <p:nvPr/>
        </p:nvPicPr>
        <p:blipFill>
          <a:blip r:embed="rId5"/>
          <a:stretch>
            <a:fillRect/>
          </a:stretch>
        </p:blipFill>
        <p:spPr>
          <a:xfrm>
            <a:off x="339118" y="838200"/>
            <a:ext cx="1914286" cy="1914286"/>
          </a:xfrm>
          <a:prstGeom prst="rect">
            <a:avLst/>
          </a:prstGeom>
        </p:spPr>
      </p:pic>
      <p:pic>
        <p:nvPicPr>
          <p:cNvPr id="8" name="Picture 7">
            <a:extLst>
              <a:ext uri="{FF2B5EF4-FFF2-40B4-BE49-F238E27FC236}">
                <a16:creationId xmlns:a16="http://schemas.microsoft.com/office/drawing/2014/main" id="{EADEB002-BE66-0EC6-5E97-01443D11872F}"/>
              </a:ext>
            </a:extLst>
          </p:cNvPr>
          <p:cNvPicPr>
            <a:picLocks noChangeAspect="1"/>
          </p:cNvPicPr>
          <p:nvPr/>
        </p:nvPicPr>
        <p:blipFill>
          <a:blip r:embed="rId6"/>
          <a:stretch>
            <a:fillRect/>
          </a:stretch>
        </p:blipFill>
        <p:spPr>
          <a:xfrm>
            <a:off x="9822078" y="4677402"/>
            <a:ext cx="1170533" cy="1289753"/>
          </a:xfrm>
          <a:prstGeom prst="rect">
            <a:avLst/>
          </a:prstGeom>
          <a:solidFill>
            <a:srgbClr val="FFFFFF"/>
          </a:solidFill>
        </p:spPr>
      </p:pic>
      <p:pic>
        <p:nvPicPr>
          <p:cNvPr id="9" name="Picture 8" descr="A logo for a charity&#10;&#10;AI-generated content may be incorrect.">
            <a:extLst>
              <a:ext uri="{FF2B5EF4-FFF2-40B4-BE49-F238E27FC236}">
                <a16:creationId xmlns:a16="http://schemas.microsoft.com/office/drawing/2014/main" id="{E48C29BC-5A55-3BBC-8889-48CE0FDC93C6}"/>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6858000" y="5313286"/>
            <a:ext cx="1777091" cy="735425"/>
          </a:xfrm>
          <a:prstGeom prst="rect">
            <a:avLst/>
          </a:prstGeom>
        </p:spPr>
      </p:pic>
    </p:spTree>
    <p:extLst>
      <p:ext uri="{BB962C8B-B14F-4D97-AF65-F5344CB8AC3E}">
        <p14:creationId xmlns:p14="http://schemas.microsoft.com/office/powerpoint/2010/main" val="220066704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ject 4"/>
          <p:cNvSpPr txBox="1"/>
          <p:nvPr/>
        </p:nvSpPr>
        <p:spPr>
          <a:xfrm>
            <a:off x="7682783" y="970386"/>
            <a:ext cx="4003463" cy="5143459"/>
          </a:xfrm>
          <a:prstGeom prst="rect">
            <a:avLst/>
          </a:prstGeom>
        </p:spPr>
        <p:txBody>
          <a:bodyPr vert="horz" wrap="square" lIns="0" tIns="0" rIns="0" bIns="0" rtlCol="0">
            <a:spAutoFit/>
          </a:bodyPr>
          <a:lstStyle/>
          <a:p>
            <a:pPr marL="270100" marR="265443" algn="ctr" defTabSz="609630">
              <a:lnSpc>
                <a:spcPct val="116300"/>
              </a:lnSpc>
              <a:defRPr/>
            </a:pPr>
            <a:r>
              <a:rPr sz="2867" spc="-53" dirty="0">
                <a:solidFill>
                  <a:srgbClr val="FFFFFF"/>
                </a:solidFill>
                <a:latin typeface="Book Antiqua"/>
                <a:cs typeface="Book Antiqua"/>
              </a:rPr>
              <a:t>P</a:t>
            </a:r>
            <a:r>
              <a:rPr sz="2867" spc="76" dirty="0">
                <a:solidFill>
                  <a:srgbClr val="FFFFFF"/>
                </a:solidFill>
                <a:latin typeface="Book Antiqua"/>
                <a:cs typeface="Book Antiqua"/>
              </a:rPr>
              <a:t>ro</a:t>
            </a:r>
            <a:r>
              <a:rPr sz="2867" spc="-50" dirty="0">
                <a:solidFill>
                  <a:srgbClr val="FFFFFF"/>
                </a:solidFill>
                <a:latin typeface="Book Antiqua"/>
                <a:cs typeface="Book Antiqua"/>
              </a:rPr>
              <a:t> </a:t>
            </a:r>
            <a:r>
              <a:rPr sz="2867" spc="-47" dirty="0">
                <a:solidFill>
                  <a:srgbClr val="FFFFFF"/>
                </a:solidFill>
                <a:latin typeface="Book Antiqua"/>
                <a:cs typeface="Book Antiqua"/>
              </a:rPr>
              <a:t>S</a:t>
            </a:r>
            <a:r>
              <a:rPr sz="2867" spc="80" dirty="0">
                <a:solidFill>
                  <a:srgbClr val="FFFFFF"/>
                </a:solidFill>
                <a:latin typeface="Book Antiqua"/>
                <a:cs typeface="Book Antiqua"/>
              </a:rPr>
              <a:t>e</a:t>
            </a:r>
            <a:r>
              <a:rPr sz="2867" spc="67" dirty="0">
                <a:solidFill>
                  <a:srgbClr val="FFFFFF"/>
                </a:solidFill>
                <a:latin typeface="Book Antiqua"/>
                <a:cs typeface="Book Antiqua"/>
              </a:rPr>
              <a:t>n</a:t>
            </a:r>
            <a:r>
              <a:rPr sz="2867" spc="17" dirty="0">
                <a:solidFill>
                  <a:srgbClr val="FFFFFF"/>
                </a:solidFill>
                <a:latin typeface="Book Antiqua"/>
                <a:cs typeface="Book Antiqua"/>
              </a:rPr>
              <a:t>i</a:t>
            </a:r>
            <a:r>
              <a:rPr sz="2867" dirty="0">
                <a:solidFill>
                  <a:srgbClr val="FFFFFF"/>
                </a:solidFill>
                <a:latin typeface="Book Antiqua"/>
                <a:cs typeface="Book Antiqua"/>
              </a:rPr>
              <a:t>o</a:t>
            </a:r>
            <a:r>
              <a:rPr sz="2867" spc="76" dirty="0">
                <a:solidFill>
                  <a:srgbClr val="FFFFFF"/>
                </a:solidFill>
                <a:latin typeface="Book Antiqua"/>
                <a:cs typeface="Book Antiqua"/>
              </a:rPr>
              <a:t>r</a:t>
            </a:r>
            <a:r>
              <a:rPr sz="2867" spc="23" dirty="0">
                <a:solidFill>
                  <a:srgbClr val="FFFFFF"/>
                </a:solidFill>
                <a:latin typeface="Book Antiqua"/>
                <a:cs typeface="Book Antiqua"/>
              </a:rPr>
              <a:t>s</a:t>
            </a:r>
            <a:r>
              <a:rPr sz="2867" spc="-193" dirty="0">
                <a:solidFill>
                  <a:srgbClr val="FFFFFF"/>
                </a:solidFill>
                <a:latin typeface="Book Antiqua"/>
                <a:cs typeface="Book Antiqua"/>
              </a:rPr>
              <a:t>’</a:t>
            </a:r>
            <a:r>
              <a:rPr sz="2867" spc="-50" dirty="0">
                <a:solidFill>
                  <a:srgbClr val="FFFFFF"/>
                </a:solidFill>
                <a:latin typeface="Book Antiqua"/>
                <a:cs typeface="Book Antiqua"/>
              </a:rPr>
              <a:t> </a:t>
            </a:r>
            <a:r>
              <a:rPr sz="2867" spc="-140" dirty="0">
                <a:solidFill>
                  <a:srgbClr val="FFFFFF"/>
                </a:solidFill>
                <a:latin typeface="Book Antiqua"/>
                <a:cs typeface="Book Antiqua"/>
              </a:rPr>
              <a:t>M</a:t>
            </a:r>
            <a:r>
              <a:rPr sz="2867" dirty="0">
                <a:solidFill>
                  <a:srgbClr val="FFFFFF"/>
                </a:solidFill>
                <a:latin typeface="Book Antiqua"/>
                <a:cs typeface="Book Antiqua"/>
              </a:rPr>
              <a:t>o</a:t>
            </a:r>
            <a:r>
              <a:rPr sz="2867" spc="67" dirty="0">
                <a:solidFill>
                  <a:srgbClr val="FFFFFF"/>
                </a:solidFill>
                <a:latin typeface="Book Antiqua"/>
                <a:cs typeface="Book Antiqua"/>
              </a:rPr>
              <a:t>n</a:t>
            </a:r>
            <a:r>
              <a:rPr sz="2867" dirty="0">
                <a:solidFill>
                  <a:srgbClr val="FFFFFF"/>
                </a:solidFill>
                <a:latin typeface="Book Antiqua"/>
                <a:cs typeface="Book Antiqua"/>
              </a:rPr>
              <a:t>t</a:t>
            </a:r>
            <a:r>
              <a:rPr sz="2867" spc="50" dirty="0">
                <a:solidFill>
                  <a:srgbClr val="FFFFFF"/>
                </a:solidFill>
                <a:latin typeface="Book Antiqua"/>
                <a:cs typeface="Book Antiqua"/>
              </a:rPr>
              <a:t>h</a:t>
            </a:r>
            <a:r>
              <a:rPr sz="2867" spc="17" dirty="0">
                <a:solidFill>
                  <a:srgbClr val="FFFFFF"/>
                </a:solidFill>
                <a:latin typeface="Book Antiqua"/>
                <a:cs typeface="Book Antiqua"/>
              </a:rPr>
              <a:t>l</a:t>
            </a:r>
            <a:r>
              <a:rPr sz="2867" spc="-147" dirty="0">
                <a:solidFill>
                  <a:srgbClr val="FFFFFF"/>
                </a:solidFill>
                <a:latin typeface="Book Antiqua"/>
                <a:cs typeface="Book Antiqua"/>
              </a:rPr>
              <a:t>y</a:t>
            </a:r>
            <a:r>
              <a:rPr sz="2867" spc="-67" dirty="0">
                <a:solidFill>
                  <a:srgbClr val="FFFFFF"/>
                </a:solidFill>
                <a:latin typeface="Book Antiqua"/>
                <a:cs typeface="Book Antiqua"/>
              </a:rPr>
              <a:t> </a:t>
            </a:r>
            <a:r>
              <a:rPr sz="2867" spc="-147" dirty="0">
                <a:solidFill>
                  <a:srgbClr val="FFFFFF"/>
                </a:solidFill>
                <a:latin typeface="Book Antiqua"/>
                <a:cs typeface="Book Antiqua"/>
              </a:rPr>
              <a:t>V</a:t>
            </a:r>
            <a:r>
              <a:rPr sz="2867" spc="80" dirty="0">
                <a:solidFill>
                  <a:srgbClr val="FFFFFF"/>
                </a:solidFill>
                <a:latin typeface="Book Antiqua"/>
                <a:cs typeface="Book Antiqua"/>
              </a:rPr>
              <a:t>e</a:t>
            </a:r>
            <a:r>
              <a:rPr sz="2867" dirty="0">
                <a:solidFill>
                  <a:srgbClr val="FFFFFF"/>
                </a:solidFill>
                <a:latin typeface="Book Antiqua"/>
                <a:cs typeface="Book Antiqua"/>
              </a:rPr>
              <a:t>t</a:t>
            </a:r>
            <a:r>
              <a:rPr sz="2867" spc="80" dirty="0">
                <a:solidFill>
                  <a:srgbClr val="FFFFFF"/>
                </a:solidFill>
                <a:latin typeface="Book Antiqua"/>
                <a:cs typeface="Book Antiqua"/>
              </a:rPr>
              <a:t>e</a:t>
            </a:r>
            <a:r>
              <a:rPr sz="2867" spc="76" dirty="0">
                <a:solidFill>
                  <a:srgbClr val="FFFFFF"/>
                </a:solidFill>
                <a:latin typeface="Book Antiqua"/>
                <a:cs typeface="Book Antiqua"/>
              </a:rPr>
              <a:t>r</a:t>
            </a:r>
            <a:r>
              <a:rPr sz="2867" spc="27" dirty="0">
                <a:solidFill>
                  <a:srgbClr val="FFFFFF"/>
                </a:solidFill>
                <a:latin typeface="Book Antiqua"/>
                <a:cs typeface="Book Antiqua"/>
              </a:rPr>
              <a:t>a</a:t>
            </a:r>
            <a:r>
              <a:rPr sz="2867" spc="67" dirty="0">
                <a:solidFill>
                  <a:srgbClr val="FFFFFF"/>
                </a:solidFill>
                <a:latin typeface="Book Antiqua"/>
                <a:cs typeface="Book Antiqua"/>
              </a:rPr>
              <a:t>n</a:t>
            </a:r>
            <a:r>
              <a:rPr sz="2867" spc="23" dirty="0">
                <a:solidFill>
                  <a:srgbClr val="FFFFFF"/>
                </a:solidFill>
                <a:latin typeface="Book Antiqua"/>
                <a:cs typeface="Book Antiqua"/>
              </a:rPr>
              <a:t>s</a:t>
            </a:r>
            <a:r>
              <a:rPr sz="2867" spc="-50" dirty="0">
                <a:solidFill>
                  <a:srgbClr val="FFFFFF"/>
                </a:solidFill>
                <a:latin typeface="Book Antiqua"/>
                <a:cs typeface="Book Antiqua"/>
              </a:rPr>
              <a:t> </a:t>
            </a:r>
            <a:r>
              <a:rPr sz="2867" spc="-53" dirty="0">
                <a:solidFill>
                  <a:srgbClr val="FFFFFF"/>
                </a:solidFill>
                <a:latin typeface="Book Antiqua"/>
                <a:cs typeface="Book Antiqua"/>
              </a:rPr>
              <a:t>L</a:t>
            </a:r>
            <a:r>
              <a:rPr sz="2867" spc="80" dirty="0">
                <a:solidFill>
                  <a:srgbClr val="FFFFFF"/>
                </a:solidFill>
                <a:latin typeface="Book Antiqua"/>
                <a:cs typeface="Book Antiqua"/>
              </a:rPr>
              <a:t>e</a:t>
            </a:r>
            <a:r>
              <a:rPr sz="2867" spc="-113" dirty="0">
                <a:solidFill>
                  <a:srgbClr val="FFFFFF"/>
                </a:solidFill>
                <a:latin typeface="Book Antiqua"/>
                <a:cs typeface="Book Antiqua"/>
              </a:rPr>
              <a:t>g</a:t>
            </a:r>
            <a:r>
              <a:rPr sz="2867" spc="20" dirty="0">
                <a:solidFill>
                  <a:srgbClr val="FFFFFF"/>
                </a:solidFill>
                <a:latin typeface="Book Antiqua"/>
                <a:cs typeface="Book Antiqua"/>
              </a:rPr>
              <a:t>al</a:t>
            </a:r>
            <a:r>
              <a:rPr sz="2867" spc="-50" dirty="0">
                <a:solidFill>
                  <a:srgbClr val="FFFFFF"/>
                </a:solidFill>
                <a:latin typeface="Book Antiqua"/>
                <a:cs typeface="Book Antiqua"/>
              </a:rPr>
              <a:t> </a:t>
            </a:r>
            <a:r>
              <a:rPr sz="2867" spc="-247" dirty="0">
                <a:solidFill>
                  <a:srgbClr val="FFFFFF"/>
                </a:solidFill>
                <a:latin typeface="Book Antiqua"/>
                <a:cs typeface="Book Antiqua"/>
              </a:rPr>
              <a:t>C</a:t>
            </a:r>
            <a:r>
              <a:rPr sz="2867" spc="17" dirty="0">
                <a:solidFill>
                  <a:srgbClr val="FFFFFF"/>
                </a:solidFill>
                <a:latin typeface="Book Antiqua"/>
                <a:cs typeface="Book Antiqua"/>
              </a:rPr>
              <a:t>li</a:t>
            </a:r>
            <a:r>
              <a:rPr sz="2867" spc="67" dirty="0">
                <a:solidFill>
                  <a:srgbClr val="FFFFFF"/>
                </a:solidFill>
                <a:latin typeface="Book Antiqua"/>
                <a:cs typeface="Book Antiqua"/>
              </a:rPr>
              <a:t>n</a:t>
            </a:r>
            <a:r>
              <a:rPr sz="2867" spc="17" dirty="0">
                <a:solidFill>
                  <a:srgbClr val="FFFFFF"/>
                </a:solidFill>
                <a:latin typeface="Book Antiqua"/>
                <a:cs typeface="Book Antiqua"/>
              </a:rPr>
              <a:t>i</a:t>
            </a:r>
            <a:r>
              <a:rPr sz="2867" spc="113" dirty="0">
                <a:solidFill>
                  <a:srgbClr val="FFFFFF"/>
                </a:solidFill>
                <a:latin typeface="Book Antiqua"/>
                <a:cs typeface="Book Antiqua"/>
              </a:rPr>
              <a:t>c</a:t>
            </a:r>
            <a:endParaRPr sz="2867" dirty="0">
              <a:solidFill>
                <a:prstClr val="black"/>
              </a:solidFill>
              <a:latin typeface="Book Antiqua"/>
              <a:cs typeface="Book Antiqua"/>
            </a:endParaRPr>
          </a:p>
          <a:p>
            <a:pPr algn="ctr" defTabSz="609630">
              <a:spcBef>
                <a:spcPts val="560"/>
              </a:spcBef>
              <a:defRPr/>
            </a:pPr>
            <a:r>
              <a:rPr sz="2867" spc="-227" dirty="0">
                <a:solidFill>
                  <a:srgbClr val="FFFFFF"/>
                </a:solidFill>
                <a:latin typeface="Book Antiqua"/>
                <a:cs typeface="Book Antiqua"/>
              </a:rPr>
              <a:t>+</a:t>
            </a:r>
            <a:endParaRPr sz="2867" dirty="0">
              <a:solidFill>
                <a:prstClr val="black"/>
              </a:solidFill>
              <a:latin typeface="Book Antiqua"/>
              <a:cs typeface="Book Antiqua"/>
            </a:endParaRPr>
          </a:p>
          <a:p>
            <a:pPr marL="172728" marR="167648" algn="ctr" defTabSz="609630">
              <a:lnSpc>
                <a:spcPct val="116300"/>
              </a:lnSpc>
              <a:defRPr/>
            </a:pPr>
            <a:r>
              <a:rPr sz="2867" spc="-37" dirty="0">
                <a:solidFill>
                  <a:srgbClr val="FFFFFF"/>
                </a:solidFill>
                <a:latin typeface="Book Antiqua"/>
                <a:cs typeface="Book Antiqua"/>
              </a:rPr>
              <a:t>T</a:t>
            </a:r>
            <a:r>
              <a:rPr sz="2867" spc="50" dirty="0">
                <a:solidFill>
                  <a:srgbClr val="FFFFFF"/>
                </a:solidFill>
                <a:latin typeface="Book Antiqua"/>
                <a:cs typeface="Book Antiqua"/>
              </a:rPr>
              <a:t>h</a:t>
            </a:r>
            <a:r>
              <a:rPr sz="2867" spc="80" dirty="0">
                <a:solidFill>
                  <a:srgbClr val="FFFFFF"/>
                </a:solidFill>
                <a:latin typeface="Book Antiqua"/>
                <a:cs typeface="Book Antiqua"/>
              </a:rPr>
              <a:t>e</a:t>
            </a:r>
            <a:r>
              <a:rPr sz="2867" spc="-50" dirty="0">
                <a:solidFill>
                  <a:srgbClr val="FFFFFF"/>
                </a:solidFill>
                <a:latin typeface="Book Antiqua"/>
                <a:cs typeface="Book Antiqua"/>
              </a:rPr>
              <a:t> </a:t>
            </a:r>
            <a:r>
              <a:rPr sz="2867" spc="-147" dirty="0">
                <a:solidFill>
                  <a:srgbClr val="FFFFFF"/>
                </a:solidFill>
                <a:latin typeface="Book Antiqua"/>
                <a:cs typeface="Book Antiqua"/>
              </a:rPr>
              <a:t>V</a:t>
            </a:r>
            <a:r>
              <a:rPr sz="2867" spc="80" dirty="0">
                <a:solidFill>
                  <a:srgbClr val="FFFFFF"/>
                </a:solidFill>
                <a:latin typeface="Book Antiqua"/>
                <a:cs typeface="Book Antiqua"/>
              </a:rPr>
              <a:t>e</a:t>
            </a:r>
            <a:r>
              <a:rPr sz="2867" dirty="0">
                <a:solidFill>
                  <a:srgbClr val="FFFFFF"/>
                </a:solidFill>
                <a:latin typeface="Book Antiqua"/>
                <a:cs typeface="Book Antiqua"/>
              </a:rPr>
              <a:t>t</a:t>
            </a:r>
            <a:r>
              <a:rPr sz="2867" spc="80" dirty="0">
                <a:solidFill>
                  <a:srgbClr val="FFFFFF"/>
                </a:solidFill>
                <a:latin typeface="Book Antiqua"/>
                <a:cs typeface="Book Antiqua"/>
              </a:rPr>
              <a:t>e</a:t>
            </a:r>
            <a:r>
              <a:rPr sz="2867" spc="76" dirty="0">
                <a:solidFill>
                  <a:srgbClr val="FFFFFF"/>
                </a:solidFill>
                <a:latin typeface="Book Antiqua"/>
                <a:cs typeface="Book Antiqua"/>
              </a:rPr>
              <a:t>r</a:t>
            </a:r>
            <a:r>
              <a:rPr sz="2867" spc="27" dirty="0">
                <a:solidFill>
                  <a:srgbClr val="FFFFFF"/>
                </a:solidFill>
                <a:latin typeface="Book Antiqua"/>
                <a:cs typeface="Book Antiqua"/>
              </a:rPr>
              <a:t>a</a:t>
            </a:r>
            <a:r>
              <a:rPr sz="2867" spc="67" dirty="0">
                <a:solidFill>
                  <a:srgbClr val="FFFFFF"/>
                </a:solidFill>
                <a:latin typeface="Book Antiqua"/>
                <a:cs typeface="Book Antiqua"/>
              </a:rPr>
              <a:t>n</a:t>
            </a:r>
            <a:r>
              <a:rPr sz="2867" spc="23" dirty="0">
                <a:solidFill>
                  <a:srgbClr val="FFFFFF"/>
                </a:solidFill>
                <a:latin typeface="Book Antiqua"/>
                <a:cs typeface="Book Antiqua"/>
              </a:rPr>
              <a:t>s</a:t>
            </a:r>
            <a:r>
              <a:rPr sz="2867" spc="-50" dirty="0">
                <a:solidFill>
                  <a:srgbClr val="FFFFFF"/>
                </a:solidFill>
                <a:latin typeface="Book Antiqua"/>
                <a:cs typeface="Book Antiqua"/>
              </a:rPr>
              <a:t> </a:t>
            </a:r>
            <a:r>
              <a:rPr sz="2867" spc="113" dirty="0">
                <a:solidFill>
                  <a:srgbClr val="FFFFFF"/>
                </a:solidFill>
                <a:latin typeface="Book Antiqua"/>
                <a:cs typeface="Book Antiqua"/>
              </a:rPr>
              <a:t>J</a:t>
            </a:r>
            <a:r>
              <a:rPr sz="2867" spc="-70" dirty="0">
                <a:solidFill>
                  <a:srgbClr val="FFFFFF"/>
                </a:solidFill>
                <a:latin typeface="Book Antiqua"/>
                <a:cs typeface="Book Antiqua"/>
              </a:rPr>
              <a:t>u</a:t>
            </a:r>
            <a:r>
              <a:rPr sz="2867" spc="23" dirty="0">
                <a:solidFill>
                  <a:srgbClr val="FFFFFF"/>
                </a:solidFill>
                <a:latin typeface="Book Antiqua"/>
                <a:cs typeface="Book Antiqua"/>
              </a:rPr>
              <a:t>s</a:t>
            </a:r>
            <a:r>
              <a:rPr sz="2867" dirty="0">
                <a:solidFill>
                  <a:srgbClr val="FFFFFF"/>
                </a:solidFill>
                <a:latin typeface="Book Antiqua"/>
                <a:cs typeface="Book Antiqua"/>
              </a:rPr>
              <a:t>t</a:t>
            </a:r>
            <a:r>
              <a:rPr sz="2867" spc="17" dirty="0">
                <a:solidFill>
                  <a:srgbClr val="FFFFFF"/>
                </a:solidFill>
                <a:latin typeface="Book Antiqua"/>
                <a:cs typeface="Book Antiqua"/>
              </a:rPr>
              <a:t>i</a:t>
            </a:r>
            <a:r>
              <a:rPr sz="2867" spc="113" dirty="0">
                <a:solidFill>
                  <a:srgbClr val="FFFFFF"/>
                </a:solidFill>
                <a:latin typeface="Book Antiqua"/>
                <a:cs typeface="Book Antiqua"/>
              </a:rPr>
              <a:t>c</a:t>
            </a:r>
            <a:r>
              <a:rPr sz="2867" spc="80" dirty="0">
                <a:solidFill>
                  <a:srgbClr val="FFFFFF"/>
                </a:solidFill>
                <a:latin typeface="Book Antiqua"/>
                <a:cs typeface="Book Antiqua"/>
              </a:rPr>
              <a:t>e</a:t>
            </a:r>
            <a:r>
              <a:rPr sz="2867" spc="40" dirty="0">
                <a:solidFill>
                  <a:srgbClr val="FFFFFF"/>
                </a:solidFill>
                <a:latin typeface="Book Antiqua"/>
                <a:cs typeface="Book Antiqua"/>
              </a:rPr>
              <a:t> </a:t>
            </a:r>
            <a:r>
              <a:rPr sz="2867" spc="-250" dirty="0">
                <a:solidFill>
                  <a:srgbClr val="FFFFFF"/>
                </a:solidFill>
                <a:latin typeface="Book Antiqua"/>
                <a:cs typeface="Book Antiqua"/>
              </a:rPr>
              <a:t>O</a:t>
            </a:r>
            <a:r>
              <a:rPr sz="2867" spc="-70" dirty="0">
                <a:solidFill>
                  <a:srgbClr val="FFFFFF"/>
                </a:solidFill>
                <a:latin typeface="Book Antiqua"/>
                <a:cs typeface="Book Antiqua"/>
              </a:rPr>
              <a:t>u</a:t>
            </a:r>
            <a:r>
              <a:rPr sz="2867" dirty="0">
                <a:solidFill>
                  <a:srgbClr val="FFFFFF"/>
                </a:solidFill>
                <a:latin typeface="Book Antiqua"/>
                <a:cs typeface="Book Antiqua"/>
              </a:rPr>
              <a:t>t</a:t>
            </a:r>
            <a:r>
              <a:rPr sz="2867" spc="76" dirty="0">
                <a:solidFill>
                  <a:srgbClr val="FFFFFF"/>
                </a:solidFill>
                <a:latin typeface="Book Antiqua"/>
                <a:cs typeface="Book Antiqua"/>
              </a:rPr>
              <a:t>r</a:t>
            </a:r>
            <a:r>
              <a:rPr sz="2867" spc="80" dirty="0">
                <a:solidFill>
                  <a:srgbClr val="FFFFFF"/>
                </a:solidFill>
                <a:latin typeface="Book Antiqua"/>
                <a:cs typeface="Book Antiqua"/>
              </a:rPr>
              <a:t>e</a:t>
            </a:r>
            <a:r>
              <a:rPr sz="2867" spc="27" dirty="0">
                <a:solidFill>
                  <a:srgbClr val="FFFFFF"/>
                </a:solidFill>
                <a:latin typeface="Book Antiqua"/>
                <a:cs typeface="Book Antiqua"/>
              </a:rPr>
              <a:t>a</a:t>
            </a:r>
            <a:r>
              <a:rPr sz="2867" spc="113" dirty="0">
                <a:solidFill>
                  <a:srgbClr val="FFFFFF"/>
                </a:solidFill>
                <a:latin typeface="Book Antiqua"/>
                <a:cs typeface="Book Antiqua"/>
              </a:rPr>
              <a:t>c</a:t>
            </a:r>
            <a:r>
              <a:rPr sz="2867" spc="50" dirty="0">
                <a:solidFill>
                  <a:srgbClr val="FFFFFF"/>
                </a:solidFill>
                <a:latin typeface="Book Antiqua"/>
                <a:cs typeface="Book Antiqua"/>
              </a:rPr>
              <a:t>h</a:t>
            </a:r>
            <a:r>
              <a:rPr sz="2867" spc="-50" dirty="0">
                <a:solidFill>
                  <a:srgbClr val="FFFFFF"/>
                </a:solidFill>
                <a:latin typeface="Book Antiqua"/>
                <a:cs typeface="Book Antiqua"/>
              </a:rPr>
              <a:t> </a:t>
            </a:r>
            <a:r>
              <a:rPr sz="2867" spc="-53" dirty="0">
                <a:solidFill>
                  <a:srgbClr val="FFFFFF"/>
                </a:solidFill>
                <a:latin typeface="Book Antiqua"/>
                <a:cs typeface="Book Antiqua"/>
              </a:rPr>
              <a:t>P</a:t>
            </a:r>
            <a:r>
              <a:rPr sz="2867" spc="76" dirty="0">
                <a:solidFill>
                  <a:srgbClr val="FFFFFF"/>
                </a:solidFill>
                <a:latin typeface="Book Antiqua"/>
                <a:cs typeface="Book Antiqua"/>
              </a:rPr>
              <a:t>r</a:t>
            </a:r>
            <a:r>
              <a:rPr sz="2867" dirty="0">
                <a:solidFill>
                  <a:srgbClr val="FFFFFF"/>
                </a:solidFill>
                <a:latin typeface="Book Antiqua"/>
                <a:cs typeface="Book Antiqua"/>
              </a:rPr>
              <a:t>o</a:t>
            </a:r>
            <a:r>
              <a:rPr sz="2867" spc="120" dirty="0">
                <a:solidFill>
                  <a:srgbClr val="FFFFFF"/>
                </a:solidFill>
                <a:latin typeface="Book Antiqua"/>
                <a:cs typeface="Book Antiqua"/>
              </a:rPr>
              <a:t>j</a:t>
            </a:r>
            <a:r>
              <a:rPr sz="2867" spc="80" dirty="0">
                <a:solidFill>
                  <a:srgbClr val="FFFFFF"/>
                </a:solidFill>
                <a:latin typeface="Book Antiqua"/>
                <a:cs typeface="Book Antiqua"/>
              </a:rPr>
              <a:t>e</a:t>
            </a:r>
            <a:r>
              <a:rPr sz="2867" spc="113" dirty="0">
                <a:solidFill>
                  <a:srgbClr val="FFFFFF"/>
                </a:solidFill>
                <a:latin typeface="Book Antiqua"/>
                <a:cs typeface="Book Antiqua"/>
              </a:rPr>
              <a:t>c</a:t>
            </a:r>
            <a:r>
              <a:rPr sz="2867" dirty="0">
                <a:solidFill>
                  <a:srgbClr val="FFFFFF"/>
                </a:solidFill>
                <a:latin typeface="Book Antiqua"/>
                <a:cs typeface="Book Antiqua"/>
              </a:rPr>
              <a:t>t</a:t>
            </a:r>
            <a:r>
              <a:rPr sz="2867" spc="-50" dirty="0">
                <a:solidFill>
                  <a:srgbClr val="FFFFFF"/>
                </a:solidFill>
                <a:latin typeface="Book Antiqua"/>
                <a:cs typeface="Book Antiqua"/>
              </a:rPr>
              <a:t> </a:t>
            </a:r>
            <a:r>
              <a:rPr sz="2867" spc="27" dirty="0">
                <a:solidFill>
                  <a:srgbClr val="FFFFFF"/>
                </a:solidFill>
                <a:latin typeface="Book Antiqua"/>
                <a:cs typeface="Book Antiqua"/>
              </a:rPr>
              <a:t>a</a:t>
            </a:r>
            <a:r>
              <a:rPr sz="2867" dirty="0">
                <a:solidFill>
                  <a:srgbClr val="FFFFFF"/>
                </a:solidFill>
                <a:latin typeface="Book Antiqua"/>
                <a:cs typeface="Book Antiqua"/>
              </a:rPr>
              <a:t>t </a:t>
            </a:r>
            <a:r>
              <a:rPr sz="2867" spc="-247" dirty="0">
                <a:solidFill>
                  <a:srgbClr val="FFFFFF"/>
                </a:solidFill>
                <a:latin typeface="Book Antiqua"/>
                <a:cs typeface="Book Antiqua"/>
              </a:rPr>
              <a:t>C</a:t>
            </a:r>
            <a:r>
              <a:rPr sz="2867" spc="17" dirty="0">
                <a:solidFill>
                  <a:srgbClr val="FFFFFF"/>
                </a:solidFill>
                <a:latin typeface="Book Antiqua"/>
                <a:cs typeface="Book Antiqua"/>
              </a:rPr>
              <a:t>i</a:t>
            </a:r>
            <a:r>
              <a:rPr sz="2867" spc="67" dirty="0">
                <a:solidFill>
                  <a:srgbClr val="FFFFFF"/>
                </a:solidFill>
                <a:latin typeface="Book Antiqua"/>
                <a:cs typeface="Book Antiqua"/>
              </a:rPr>
              <a:t>n</a:t>
            </a:r>
            <a:r>
              <a:rPr sz="2867" spc="113" dirty="0">
                <a:solidFill>
                  <a:srgbClr val="FFFFFF"/>
                </a:solidFill>
                <a:latin typeface="Book Antiqua"/>
                <a:cs typeface="Book Antiqua"/>
              </a:rPr>
              <a:t>c</a:t>
            </a:r>
            <a:r>
              <a:rPr sz="2867" spc="17" dirty="0">
                <a:solidFill>
                  <a:srgbClr val="FFFFFF"/>
                </a:solidFill>
                <a:latin typeface="Book Antiqua"/>
                <a:cs typeface="Book Antiqua"/>
              </a:rPr>
              <a:t>i</a:t>
            </a:r>
            <a:r>
              <a:rPr sz="2867" spc="67" dirty="0">
                <a:solidFill>
                  <a:srgbClr val="FFFFFF"/>
                </a:solidFill>
                <a:latin typeface="Book Antiqua"/>
                <a:cs typeface="Book Antiqua"/>
              </a:rPr>
              <a:t>nn</a:t>
            </a:r>
            <a:r>
              <a:rPr sz="2867" spc="27" dirty="0">
                <a:solidFill>
                  <a:srgbClr val="FFFFFF"/>
                </a:solidFill>
                <a:latin typeface="Book Antiqua"/>
                <a:cs typeface="Book Antiqua"/>
              </a:rPr>
              <a:t>a</a:t>
            </a:r>
            <a:r>
              <a:rPr sz="2867" dirty="0">
                <a:solidFill>
                  <a:srgbClr val="FFFFFF"/>
                </a:solidFill>
                <a:latin typeface="Book Antiqua"/>
                <a:cs typeface="Book Antiqua"/>
              </a:rPr>
              <a:t>t</a:t>
            </a:r>
            <a:r>
              <a:rPr sz="2867" spc="17" dirty="0">
                <a:solidFill>
                  <a:srgbClr val="FFFFFF"/>
                </a:solidFill>
                <a:latin typeface="Book Antiqua"/>
                <a:cs typeface="Book Antiqua"/>
              </a:rPr>
              <a:t>i</a:t>
            </a:r>
            <a:r>
              <a:rPr sz="2867" spc="-50" dirty="0">
                <a:solidFill>
                  <a:srgbClr val="FFFFFF"/>
                </a:solidFill>
                <a:latin typeface="Book Antiqua"/>
                <a:cs typeface="Book Antiqua"/>
              </a:rPr>
              <a:t> </a:t>
            </a:r>
            <a:r>
              <a:rPr sz="2867" spc="-147" dirty="0">
                <a:solidFill>
                  <a:srgbClr val="FFFFFF"/>
                </a:solidFill>
                <a:latin typeface="Book Antiqua"/>
                <a:cs typeface="Book Antiqua"/>
              </a:rPr>
              <a:t>V</a:t>
            </a:r>
            <a:r>
              <a:rPr sz="2867" spc="-337" dirty="0">
                <a:solidFill>
                  <a:srgbClr val="FFFFFF"/>
                </a:solidFill>
                <a:latin typeface="Book Antiqua"/>
                <a:cs typeface="Book Antiqua"/>
              </a:rPr>
              <a:t>A</a:t>
            </a:r>
            <a:r>
              <a:rPr sz="2867" spc="-50" dirty="0">
                <a:solidFill>
                  <a:srgbClr val="FFFFFF"/>
                </a:solidFill>
                <a:latin typeface="Book Antiqua"/>
                <a:cs typeface="Book Antiqua"/>
              </a:rPr>
              <a:t> </a:t>
            </a:r>
            <a:r>
              <a:rPr sz="2867" spc="-140" dirty="0">
                <a:solidFill>
                  <a:srgbClr val="FFFFFF"/>
                </a:solidFill>
                <a:latin typeface="Book Antiqua"/>
                <a:cs typeface="Book Antiqua"/>
              </a:rPr>
              <a:t>M</a:t>
            </a:r>
            <a:r>
              <a:rPr sz="2867" spc="80" dirty="0">
                <a:solidFill>
                  <a:srgbClr val="FFFFFF"/>
                </a:solidFill>
                <a:latin typeface="Book Antiqua"/>
                <a:cs typeface="Book Antiqua"/>
              </a:rPr>
              <a:t>e</a:t>
            </a:r>
            <a:r>
              <a:rPr sz="2867" spc="-143" dirty="0">
                <a:solidFill>
                  <a:srgbClr val="FFFFFF"/>
                </a:solidFill>
                <a:latin typeface="Book Antiqua"/>
                <a:cs typeface="Book Antiqua"/>
              </a:rPr>
              <a:t>d</a:t>
            </a:r>
            <a:r>
              <a:rPr sz="2867" spc="17" dirty="0">
                <a:solidFill>
                  <a:srgbClr val="FFFFFF"/>
                </a:solidFill>
                <a:latin typeface="Book Antiqua"/>
                <a:cs typeface="Book Antiqua"/>
              </a:rPr>
              <a:t>i</a:t>
            </a:r>
            <a:r>
              <a:rPr sz="2867" spc="113" dirty="0">
                <a:solidFill>
                  <a:srgbClr val="FFFFFF"/>
                </a:solidFill>
                <a:latin typeface="Book Antiqua"/>
                <a:cs typeface="Book Antiqua"/>
              </a:rPr>
              <a:t>c</a:t>
            </a:r>
            <a:r>
              <a:rPr sz="2867" spc="20" dirty="0">
                <a:solidFill>
                  <a:srgbClr val="FFFFFF"/>
                </a:solidFill>
                <a:latin typeface="Book Antiqua"/>
                <a:cs typeface="Book Antiqua"/>
              </a:rPr>
              <a:t>al</a:t>
            </a:r>
            <a:r>
              <a:rPr sz="2867" spc="13" dirty="0">
                <a:solidFill>
                  <a:srgbClr val="FFFFFF"/>
                </a:solidFill>
                <a:latin typeface="Book Antiqua"/>
                <a:cs typeface="Book Antiqua"/>
              </a:rPr>
              <a:t> </a:t>
            </a:r>
            <a:r>
              <a:rPr sz="2867" spc="-247" dirty="0">
                <a:solidFill>
                  <a:srgbClr val="FFFFFF"/>
                </a:solidFill>
                <a:latin typeface="Book Antiqua"/>
                <a:cs typeface="Book Antiqua"/>
              </a:rPr>
              <a:t>C</a:t>
            </a:r>
            <a:r>
              <a:rPr sz="2867" spc="80" dirty="0">
                <a:solidFill>
                  <a:srgbClr val="FFFFFF"/>
                </a:solidFill>
                <a:latin typeface="Book Antiqua"/>
                <a:cs typeface="Book Antiqua"/>
              </a:rPr>
              <a:t>e</a:t>
            </a:r>
            <a:r>
              <a:rPr sz="2867" spc="67" dirty="0">
                <a:solidFill>
                  <a:srgbClr val="FFFFFF"/>
                </a:solidFill>
                <a:latin typeface="Book Antiqua"/>
                <a:cs typeface="Book Antiqua"/>
              </a:rPr>
              <a:t>n</a:t>
            </a:r>
            <a:r>
              <a:rPr sz="2867" dirty="0">
                <a:solidFill>
                  <a:srgbClr val="FFFFFF"/>
                </a:solidFill>
                <a:latin typeface="Book Antiqua"/>
                <a:cs typeface="Book Antiqua"/>
              </a:rPr>
              <a:t>t</a:t>
            </a:r>
            <a:r>
              <a:rPr sz="2867" spc="80" dirty="0">
                <a:solidFill>
                  <a:srgbClr val="FFFFFF"/>
                </a:solidFill>
                <a:latin typeface="Book Antiqua"/>
                <a:cs typeface="Book Antiqua"/>
              </a:rPr>
              <a:t>e</a:t>
            </a:r>
            <a:r>
              <a:rPr sz="2867" spc="76" dirty="0">
                <a:solidFill>
                  <a:srgbClr val="FFFFFF"/>
                </a:solidFill>
                <a:latin typeface="Book Antiqua"/>
                <a:cs typeface="Book Antiqua"/>
              </a:rPr>
              <a:t>r</a:t>
            </a:r>
            <a:endParaRPr sz="2867" dirty="0">
              <a:solidFill>
                <a:prstClr val="black"/>
              </a:solidFill>
              <a:latin typeface="Book Antiqua"/>
              <a:cs typeface="Book Antiqua"/>
            </a:endParaRPr>
          </a:p>
          <a:p>
            <a:pPr algn="ctr" defTabSz="609630">
              <a:spcBef>
                <a:spcPts val="560"/>
              </a:spcBef>
              <a:defRPr/>
            </a:pPr>
            <a:r>
              <a:rPr sz="2867" spc="-227" dirty="0">
                <a:solidFill>
                  <a:srgbClr val="FFFFFF"/>
                </a:solidFill>
                <a:latin typeface="Book Antiqua"/>
                <a:cs typeface="Book Antiqua"/>
              </a:rPr>
              <a:t>+</a:t>
            </a:r>
            <a:endParaRPr sz="2867" dirty="0">
              <a:solidFill>
                <a:prstClr val="black"/>
              </a:solidFill>
              <a:latin typeface="Book Antiqua"/>
              <a:cs typeface="Book Antiqua"/>
            </a:endParaRPr>
          </a:p>
          <a:p>
            <a:pPr algn="ctr" defTabSz="609630">
              <a:spcBef>
                <a:spcPts val="560"/>
              </a:spcBef>
              <a:defRPr/>
            </a:pPr>
            <a:r>
              <a:rPr sz="2867" spc="-243" dirty="0">
                <a:solidFill>
                  <a:srgbClr val="FFFFFF"/>
                </a:solidFill>
                <a:latin typeface="Book Antiqua"/>
                <a:cs typeface="Book Antiqua"/>
              </a:rPr>
              <a:t>G</a:t>
            </a:r>
            <a:r>
              <a:rPr sz="2867" spc="76" dirty="0">
                <a:solidFill>
                  <a:srgbClr val="FFFFFF"/>
                </a:solidFill>
                <a:latin typeface="Book Antiqua"/>
                <a:cs typeface="Book Antiqua"/>
              </a:rPr>
              <a:t>r</a:t>
            </a:r>
            <a:r>
              <a:rPr sz="2867" spc="80" dirty="0">
                <a:solidFill>
                  <a:srgbClr val="FFFFFF"/>
                </a:solidFill>
                <a:latin typeface="Book Antiqua"/>
                <a:cs typeface="Book Antiqua"/>
              </a:rPr>
              <a:t>e</a:t>
            </a:r>
            <a:r>
              <a:rPr sz="2867" spc="27" dirty="0">
                <a:solidFill>
                  <a:srgbClr val="FFFFFF"/>
                </a:solidFill>
                <a:latin typeface="Book Antiqua"/>
                <a:cs typeface="Book Antiqua"/>
              </a:rPr>
              <a:t>at</a:t>
            </a:r>
            <a:r>
              <a:rPr sz="2867" spc="80" dirty="0">
                <a:solidFill>
                  <a:srgbClr val="FFFFFF"/>
                </a:solidFill>
                <a:latin typeface="Book Antiqua"/>
                <a:cs typeface="Book Antiqua"/>
              </a:rPr>
              <a:t>e</a:t>
            </a:r>
            <a:r>
              <a:rPr sz="2867" spc="76" dirty="0">
                <a:solidFill>
                  <a:srgbClr val="FFFFFF"/>
                </a:solidFill>
                <a:latin typeface="Book Antiqua"/>
                <a:cs typeface="Book Antiqua"/>
              </a:rPr>
              <a:t>r</a:t>
            </a:r>
            <a:r>
              <a:rPr sz="2867" spc="-50" dirty="0">
                <a:solidFill>
                  <a:srgbClr val="FFFFFF"/>
                </a:solidFill>
                <a:latin typeface="Book Antiqua"/>
                <a:cs typeface="Book Antiqua"/>
              </a:rPr>
              <a:t> </a:t>
            </a:r>
            <a:r>
              <a:rPr sz="2867" spc="-247" dirty="0">
                <a:solidFill>
                  <a:srgbClr val="FFFFFF"/>
                </a:solidFill>
                <a:latin typeface="Book Antiqua"/>
                <a:cs typeface="Book Antiqua"/>
              </a:rPr>
              <a:t>C</a:t>
            </a:r>
            <a:r>
              <a:rPr sz="2867" spc="17" dirty="0">
                <a:solidFill>
                  <a:srgbClr val="FFFFFF"/>
                </a:solidFill>
                <a:latin typeface="Book Antiqua"/>
                <a:cs typeface="Book Antiqua"/>
              </a:rPr>
              <a:t>i</a:t>
            </a:r>
            <a:r>
              <a:rPr sz="2867" spc="67" dirty="0">
                <a:solidFill>
                  <a:srgbClr val="FFFFFF"/>
                </a:solidFill>
                <a:latin typeface="Book Antiqua"/>
                <a:cs typeface="Book Antiqua"/>
              </a:rPr>
              <a:t>n</a:t>
            </a:r>
            <a:r>
              <a:rPr sz="2867" spc="113" dirty="0">
                <a:solidFill>
                  <a:srgbClr val="FFFFFF"/>
                </a:solidFill>
                <a:latin typeface="Book Antiqua"/>
                <a:cs typeface="Book Antiqua"/>
              </a:rPr>
              <a:t>c</a:t>
            </a:r>
            <a:r>
              <a:rPr sz="2867" spc="17" dirty="0">
                <a:solidFill>
                  <a:srgbClr val="FFFFFF"/>
                </a:solidFill>
                <a:latin typeface="Book Antiqua"/>
                <a:cs typeface="Book Antiqua"/>
              </a:rPr>
              <a:t>i</a:t>
            </a:r>
            <a:r>
              <a:rPr sz="2867" spc="67" dirty="0">
                <a:solidFill>
                  <a:srgbClr val="FFFFFF"/>
                </a:solidFill>
                <a:latin typeface="Book Antiqua"/>
                <a:cs typeface="Book Antiqua"/>
              </a:rPr>
              <a:t>nn</a:t>
            </a:r>
            <a:r>
              <a:rPr sz="2867" spc="27" dirty="0">
                <a:solidFill>
                  <a:srgbClr val="FFFFFF"/>
                </a:solidFill>
                <a:latin typeface="Book Antiqua"/>
                <a:cs typeface="Book Antiqua"/>
              </a:rPr>
              <a:t>a</a:t>
            </a:r>
            <a:r>
              <a:rPr sz="2867" dirty="0">
                <a:solidFill>
                  <a:srgbClr val="FFFFFF"/>
                </a:solidFill>
                <a:latin typeface="Book Antiqua"/>
                <a:cs typeface="Book Antiqua"/>
              </a:rPr>
              <a:t>t</a:t>
            </a:r>
            <a:r>
              <a:rPr sz="2867" spc="17" dirty="0">
                <a:solidFill>
                  <a:srgbClr val="FFFFFF"/>
                </a:solidFill>
                <a:latin typeface="Book Antiqua"/>
                <a:cs typeface="Book Antiqua"/>
              </a:rPr>
              <a:t>i</a:t>
            </a:r>
            <a:r>
              <a:rPr sz="2867" spc="-50" dirty="0">
                <a:solidFill>
                  <a:srgbClr val="FFFFFF"/>
                </a:solidFill>
                <a:latin typeface="Book Antiqua"/>
                <a:cs typeface="Book Antiqua"/>
              </a:rPr>
              <a:t> </a:t>
            </a:r>
            <a:r>
              <a:rPr sz="2867" spc="-53" dirty="0">
                <a:solidFill>
                  <a:srgbClr val="FFFFFF"/>
                </a:solidFill>
                <a:latin typeface="Book Antiqua"/>
                <a:cs typeface="Book Antiqua"/>
              </a:rPr>
              <a:t>L</a:t>
            </a:r>
            <a:r>
              <a:rPr sz="2867" spc="80" dirty="0">
                <a:solidFill>
                  <a:srgbClr val="FFFFFF"/>
                </a:solidFill>
                <a:latin typeface="Book Antiqua"/>
                <a:cs typeface="Book Antiqua"/>
              </a:rPr>
              <a:t>e</a:t>
            </a:r>
            <a:r>
              <a:rPr sz="2867" spc="-113" dirty="0">
                <a:solidFill>
                  <a:srgbClr val="FFFFFF"/>
                </a:solidFill>
                <a:latin typeface="Book Antiqua"/>
                <a:cs typeface="Book Antiqua"/>
              </a:rPr>
              <a:t>g</a:t>
            </a:r>
            <a:r>
              <a:rPr sz="2867" spc="20" dirty="0">
                <a:solidFill>
                  <a:srgbClr val="FFFFFF"/>
                </a:solidFill>
                <a:latin typeface="Book Antiqua"/>
                <a:cs typeface="Book Antiqua"/>
              </a:rPr>
              <a:t>al</a:t>
            </a:r>
            <a:endParaRPr sz="2867" dirty="0">
              <a:solidFill>
                <a:prstClr val="black"/>
              </a:solidFill>
              <a:latin typeface="Book Antiqua"/>
              <a:cs typeface="Book Antiqua"/>
            </a:endParaRPr>
          </a:p>
          <a:p>
            <a:pPr marR="79591" algn="ctr" defTabSz="609630">
              <a:spcBef>
                <a:spcPts val="560"/>
              </a:spcBef>
              <a:defRPr/>
            </a:pPr>
            <a:r>
              <a:rPr sz="2867" spc="-337" dirty="0">
                <a:solidFill>
                  <a:srgbClr val="FFFFFF"/>
                </a:solidFill>
                <a:latin typeface="Book Antiqua"/>
                <a:cs typeface="Book Antiqua"/>
              </a:rPr>
              <a:t>A</a:t>
            </a:r>
            <a:r>
              <a:rPr sz="2867" spc="17" dirty="0">
                <a:solidFill>
                  <a:srgbClr val="FFFFFF"/>
                </a:solidFill>
                <a:latin typeface="Book Antiqua"/>
                <a:cs typeface="Book Antiqua"/>
              </a:rPr>
              <a:t>i</a:t>
            </a:r>
            <a:r>
              <a:rPr sz="2867" spc="-143" dirty="0">
                <a:solidFill>
                  <a:srgbClr val="FFFFFF"/>
                </a:solidFill>
                <a:latin typeface="Book Antiqua"/>
                <a:cs typeface="Book Antiqua"/>
              </a:rPr>
              <a:t>d</a:t>
            </a:r>
            <a:endParaRPr sz="2867" dirty="0">
              <a:solidFill>
                <a:prstClr val="black"/>
              </a:solidFill>
              <a:latin typeface="Book Antiqua"/>
              <a:cs typeface="Book Antiqua"/>
            </a:endParaRPr>
          </a:p>
        </p:txBody>
      </p:sp>
      <p:sp>
        <p:nvSpPr>
          <p:cNvPr id="5" name="TextBox 4">
            <a:extLst>
              <a:ext uri="{FF2B5EF4-FFF2-40B4-BE49-F238E27FC236}">
                <a16:creationId xmlns:a16="http://schemas.microsoft.com/office/drawing/2014/main" id="{92C90977-BA4C-1BA8-7777-D71284F46742}"/>
              </a:ext>
            </a:extLst>
          </p:cNvPr>
          <p:cNvSpPr txBox="1"/>
          <p:nvPr/>
        </p:nvSpPr>
        <p:spPr>
          <a:xfrm>
            <a:off x="1143000" y="2667000"/>
            <a:ext cx="9601200" cy="1323439"/>
          </a:xfrm>
          <a:prstGeom prst="rect">
            <a:avLst/>
          </a:prstGeom>
          <a:noFill/>
        </p:spPr>
        <p:txBody>
          <a:bodyPr wrap="square">
            <a:spAutoFit/>
          </a:bodyPr>
          <a:lstStyle/>
          <a:p>
            <a:pPr algn="ctr"/>
            <a:r>
              <a:rPr lang="en-US" sz="8000" b="1" dirty="0">
                <a:solidFill>
                  <a:srgbClr val="C00000"/>
                </a:solidFill>
                <a:effectLst>
                  <a:outerShdw blurRad="38100" dist="38100" dir="2700000" algn="tl">
                    <a:srgbClr val="000000"/>
                  </a:outerShdw>
                </a:effectLst>
              </a:rPr>
              <a:t>Social Security Basics</a:t>
            </a:r>
            <a:endParaRPr lang="en-US" sz="8000" dirty="0"/>
          </a:p>
        </p:txBody>
      </p:sp>
    </p:spTree>
    <p:extLst>
      <p:ext uri="{BB962C8B-B14F-4D97-AF65-F5344CB8AC3E}">
        <p14:creationId xmlns:p14="http://schemas.microsoft.com/office/powerpoint/2010/main" val="364192160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E1311A-F0E1-E687-CE63-B8F585D384D9}"/>
              </a:ext>
            </a:extLst>
          </p:cNvPr>
          <p:cNvSpPr>
            <a:spLocks noGrp="1"/>
          </p:cNvSpPr>
          <p:nvPr>
            <p:ph type="title"/>
          </p:nvPr>
        </p:nvSpPr>
        <p:spPr/>
        <p:txBody>
          <a:bodyPr/>
          <a:lstStyle/>
          <a:p>
            <a:r>
              <a:rPr lang="en-US" dirty="0"/>
              <a:t>Supplemental Security Income (SSI)</a:t>
            </a:r>
          </a:p>
        </p:txBody>
      </p:sp>
      <p:sp>
        <p:nvSpPr>
          <p:cNvPr id="3" name="Slide Number Placeholder 2">
            <a:extLst>
              <a:ext uri="{FF2B5EF4-FFF2-40B4-BE49-F238E27FC236}">
                <a16:creationId xmlns:a16="http://schemas.microsoft.com/office/drawing/2014/main" id="{E07688B1-F9BE-1386-EB25-CA22108D07B6}"/>
              </a:ext>
            </a:extLst>
          </p:cNvPr>
          <p:cNvSpPr>
            <a:spLocks noGrp="1"/>
          </p:cNvSpPr>
          <p:nvPr>
            <p:ph type="sldNum" sz="quarter" idx="12"/>
          </p:nvPr>
        </p:nvSpPr>
        <p:spPr/>
        <p:txBody>
          <a:bodyPr/>
          <a:lstStyle/>
          <a:p>
            <a:pPr>
              <a:defRPr/>
            </a:pPr>
            <a:fld id="{88AA8DA2-99D1-4607-A62B-1B547612533B}" type="slidenum">
              <a:rPr lang="en-US" smtClean="0">
                <a:solidFill>
                  <a:prstClr val="black"/>
                </a:solidFill>
              </a:rPr>
              <a:pPr>
                <a:defRPr/>
              </a:pPr>
              <a:t>11</a:t>
            </a:fld>
            <a:endParaRPr lang="en-US" dirty="0">
              <a:solidFill>
                <a:prstClr val="black"/>
              </a:solidFill>
            </a:endParaRPr>
          </a:p>
        </p:txBody>
      </p:sp>
      <p:sp>
        <p:nvSpPr>
          <p:cNvPr id="4" name="Content Placeholder 3">
            <a:extLst>
              <a:ext uri="{FF2B5EF4-FFF2-40B4-BE49-F238E27FC236}">
                <a16:creationId xmlns:a16="http://schemas.microsoft.com/office/drawing/2014/main" id="{8B55636D-2E48-E2DD-1B2D-BE6838541114}"/>
              </a:ext>
            </a:extLst>
          </p:cNvPr>
          <p:cNvSpPr>
            <a:spLocks noGrp="1"/>
          </p:cNvSpPr>
          <p:nvPr>
            <p:ph idx="1"/>
          </p:nvPr>
        </p:nvSpPr>
        <p:spPr/>
        <p:txBody>
          <a:bodyPr/>
          <a:lstStyle/>
          <a:p>
            <a:r>
              <a:rPr lang="en-US" altLang="en-US" sz="4000" dirty="0"/>
              <a:t>Means tested. Based on income and resources.</a:t>
            </a:r>
          </a:p>
          <a:p>
            <a:r>
              <a:rPr lang="en-US" altLang="en-US" sz="4000" dirty="0"/>
              <a:t>$2000 limit on “countable” resources ($3000 couple)</a:t>
            </a:r>
          </a:p>
          <a:p>
            <a:r>
              <a:rPr lang="en-US" altLang="en-US" sz="4000" dirty="0"/>
              <a:t>Must be age 65 or older, or adjudicated as disabled</a:t>
            </a:r>
          </a:p>
          <a:p>
            <a:r>
              <a:rPr lang="en-US" altLang="en-US" sz="4000" dirty="0"/>
              <a:t>$943 for individual ($1415-couple)</a:t>
            </a:r>
          </a:p>
          <a:p>
            <a:pPr marL="0" indent="0">
              <a:buNone/>
            </a:pPr>
            <a:endParaRPr lang="en-US" dirty="0"/>
          </a:p>
        </p:txBody>
      </p:sp>
    </p:spTree>
    <p:extLst>
      <p:ext uri="{BB962C8B-B14F-4D97-AF65-F5344CB8AC3E}">
        <p14:creationId xmlns:p14="http://schemas.microsoft.com/office/powerpoint/2010/main" val="291924307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F5773E-4A29-B86C-7BA5-6B97E7E2D0E2}"/>
              </a:ext>
            </a:extLst>
          </p:cNvPr>
          <p:cNvSpPr>
            <a:spLocks noGrp="1"/>
          </p:cNvSpPr>
          <p:nvPr>
            <p:ph type="title"/>
          </p:nvPr>
        </p:nvSpPr>
        <p:spPr/>
        <p:txBody>
          <a:bodyPr/>
          <a:lstStyle/>
          <a:p>
            <a:r>
              <a:rPr lang="en-US" dirty="0"/>
              <a:t> SSI VS. SSDI</a:t>
            </a:r>
          </a:p>
        </p:txBody>
      </p:sp>
      <p:sp>
        <p:nvSpPr>
          <p:cNvPr id="3" name="Slide Number Placeholder 2">
            <a:extLst>
              <a:ext uri="{FF2B5EF4-FFF2-40B4-BE49-F238E27FC236}">
                <a16:creationId xmlns:a16="http://schemas.microsoft.com/office/drawing/2014/main" id="{3A2C1FB6-64C8-BA19-B81F-4E34F056A32F}"/>
              </a:ext>
            </a:extLst>
          </p:cNvPr>
          <p:cNvSpPr>
            <a:spLocks noGrp="1"/>
          </p:cNvSpPr>
          <p:nvPr>
            <p:ph type="sldNum" sz="quarter" idx="12"/>
          </p:nvPr>
        </p:nvSpPr>
        <p:spPr/>
        <p:txBody>
          <a:bodyPr/>
          <a:lstStyle/>
          <a:p>
            <a:pPr>
              <a:defRPr/>
            </a:pPr>
            <a:fld id="{88AA8DA2-99D1-4607-A62B-1B547612533B}" type="slidenum">
              <a:rPr lang="en-US" smtClean="0">
                <a:solidFill>
                  <a:prstClr val="black"/>
                </a:solidFill>
              </a:rPr>
              <a:pPr>
                <a:defRPr/>
              </a:pPr>
              <a:t>12</a:t>
            </a:fld>
            <a:endParaRPr lang="en-US" dirty="0">
              <a:solidFill>
                <a:prstClr val="black"/>
              </a:solidFill>
            </a:endParaRPr>
          </a:p>
        </p:txBody>
      </p:sp>
      <p:sp>
        <p:nvSpPr>
          <p:cNvPr id="4" name="Content Placeholder 3">
            <a:extLst>
              <a:ext uri="{FF2B5EF4-FFF2-40B4-BE49-F238E27FC236}">
                <a16:creationId xmlns:a16="http://schemas.microsoft.com/office/drawing/2014/main" id="{639E56D3-EFA8-9759-9B71-DAB5F662355E}"/>
              </a:ext>
            </a:extLst>
          </p:cNvPr>
          <p:cNvSpPr>
            <a:spLocks noGrp="1"/>
          </p:cNvSpPr>
          <p:nvPr>
            <p:ph idx="1"/>
          </p:nvPr>
        </p:nvSpPr>
        <p:spPr/>
        <p:txBody>
          <a:bodyPr/>
          <a:lstStyle/>
          <a:p>
            <a:r>
              <a:rPr lang="en-US" altLang="en-US" sz="4000" dirty="0"/>
              <a:t>SSDI=“Social Security Disability Insurance”</a:t>
            </a:r>
          </a:p>
          <a:p>
            <a:r>
              <a:rPr lang="en-US" altLang="en-US" sz="4000" dirty="0"/>
              <a:t>Not means tested</a:t>
            </a:r>
          </a:p>
          <a:p>
            <a:r>
              <a:rPr lang="en-US" altLang="en-US" sz="4000" dirty="0"/>
              <a:t>Paid on 3</a:t>
            </a:r>
            <a:r>
              <a:rPr lang="en-US" altLang="en-US" sz="4000" baseline="30000" dirty="0"/>
              <a:t>rd</a:t>
            </a:r>
            <a:r>
              <a:rPr lang="en-US" altLang="en-US" sz="4000" dirty="0"/>
              <a:t> of month (or later)</a:t>
            </a:r>
          </a:p>
          <a:p>
            <a:r>
              <a:rPr lang="en-US" altLang="en-US" sz="4000" dirty="0"/>
              <a:t>If SSDI (or retirement benefit) is low, client may receive both</a:t>
            </a:r>
          </a:p>
          <a:p>
            <a:r>
              <a:rPr lang="en-US" altLang="en-US" sz="4000" dirty="0"/>
              <a:t>What day of month is check paid? How much is monthly income? </a:t>
            </a:r>
          </a:p>
          <a:p>
            <a:pPr marL="0" indent="0">
              <a:buNone/>
            </a:pPr>
            <a:endParaRPr lang="en-US" dirty="0"/>
          </a:p>
        </p:txBody>
      </p:sp>
    </p:spTree>
    <p:extLst>
      <p:ext uri="{BB962C8B-B14F-4D97-AF65-F5344CB8AC3E}">
        <p14:creationId xmlns:p14="http://schemas.microsoft.com/office/powerpoint/2010/main" val="131799737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1F87F0-F7E5-AB4A-33C7-26A7F25DB91C}"/>
              </a:ext>
            </a:extLst>
          </p:cNvPr>
          <p:cNvSpPr>
            <a:spLocks noGrp="1"/>
          </p:cNvSpPr>
          <p:nvPr>
            <p:ph type="title"/>
          </p:nvPr>
        </p:nvSpPr>
        <p:spPr/>
        <p:txBody>
          <a:bodyPr/>
          <a:lstStyle/>
          <a:p>
            <a:r>
              <a:rPr lang="en-US" dirty="0"/>
              <a:t>Poll Question #1</a:t>
            </a:r>
          </a:p>
        </p:txBody>
      </p:sp>
      <p:sp>
        <p:nvSpPr>
          <p:cNvPr id="3" name="Slide Number Placeholder 2">
            <a:extLst>
              <a:ext uri="{FF2B5EF4-FFF2-40B4-BE49-F238E27FC236}">
                <a16:creationId xmlns:a16="http://schemas.microsoft.com/office/drawing/2014/main" id="{D8E961A1-33EA-71C7-44C6-522D85ACA153}"/>
              </a:ext>
            </a:extLst>
          </p:cNvPr>
          <p:cNvSpPr>
            <a:spLocks noGrp="1"/>
          </p:cNvSpPr>
          <p:nvPr>
            <p:ph type="sldNum" sz="quarter" idx="12"/>
          </p:nvPr>
        </p:nvSpPr>
        <p:spPr/>
        <p:txBody>
          <a:bodyPr/>
          <a:lstStyle/>
          <a:p>
            <a:pPr>
              <a:defRPr/>
            </a:pPr>
            <a:fld id="{88AA8DA2-99D1-4607-A62B-1B547612533B}" type="slidenum">
              <a:rPr lang="en-US" smtClean="0">
                <a:solidFill>
                  <a:prstClr val="black"/>
                </a:solidFill>
              </a:rPr>
              <a:pPr>
                <a:defRPr/>
              </a:pPr>
              <a:t>13</a:t>
            </a:fld>
            <a:endParaRPr lang="en-US" dirty="0">
              <a:solidFill>
                <a:prstClr val="black"/>
              </a:solidFill>
            </a:endParaRPr>
          </a:p>
        </p:txBody>
      </p:sp>
      <p:sp>
        <p:nvSpPr>
          <p:cNvPr id="4" name="Content Placeholder 3">
            <a:extLst>
              <a:ext uri="{FF2B5EF4-FFF2-40B4-BE49-F238E27FC236}">
                <a16:creationId xmlns:a16="http://schemas.microsoft.com/office/drawing/2014/main" id="{CC5A90F9-7847-D7E4-AFB6-471C0D41BBF1}"/>
              </a:ext>
            </a:extLst>
          </p:cNvPr>
          <p:cNvSpPr>
            <a:spLocks noGrp="1"/>
          </p:cNvSpPr>
          <p:nvPr>
            <p:ph idx="1"/>
          </p:nvPr>
        </p:nvSpPr>
        <p:spPr/>
        <p:txBody>
          <a:bodyPr/>
          <a:lstStyle/>
          <a:p>
            <a:pPr marL="0" indent="0">
              <a:buNone/>
              <a:defRPr/>
            </a:pPr>
            <a:r>
              <a:rPr lang="en-US" sz="4000" dirty="0"/>
              <a:t>Client age 47, says “I get SSI”</a:t>
            </a:r>
          </a:p>
          <a:p>
            <a:pPr marL="0" indent="0">
              <a:buNone/>
              <a:defRPr/>
            </a:pPr>
            <a:r>
              <a:rPr lang="en-US" sz="4000" dirty="0"/>
              <a:t>Client gets 2 checks, $300 on the 1</a:t>
            </a:r>
            <a:r>
              <a:rPr lang="en-US" sz="4000" baseline="30000" dirty="0"/>
              <a:t>st</a:t>
            </a:r>
            <a:r>
              <a:rPr lang="en-US" sz="4000" dirty="0"/>
              <a:t>, and $663 on the 3</a:t>
            </a:r>
            <a:r>
              <a:rPr lang="en-US" sz="4000" baseline="30000" dirty="0"/>
              <a:t>rd</a:t>
            </a:r>
            <a:endParaRPr lang="en-US" sz="4000" dirty="0"/>
          </a:p>
          <a:p>
            <a:pPr marL="0" indent="0">
              <a:buFontTx/>
              <a:buNone/>
              <a:defRPr/>
            </a:pPr>
            <a:r>
              <a:rPr lang="en-US" sz="4000" dirty="0">
                <a:solidFill>
                  <a:srgbClr val="FF0000"/>
                </a:solidFill>
              </a:rPr>
              <a:t>What can we conclude?</a:t>
            </a:r>
          </a:p>
          <a:p>
            <a:pPr marL="0" indent="0">
              <a:buNone/>
              <a:defRPr/>
            </a:pPr>
            <a:endParaRPr lang="en-US" dirty="0"/>
          </a:p>
          <a:p>
            <a:pPr marL="0" indent="0">
              <a:buNone/>
              <a:defRPr/>
            </a:pPr>
            <a:endParaRPr lang="en-US" dirty="0"/>
          </a:p>
          <a:p>
            <a:endParaRPr lang="en-US" dirty="0"/>
          </a:p>
        </p:txBody>
      </p:sp>
    </p:spTree>
    <p:extLst>
      <p:ext uri="{BB962C8B-B14F-4D97-AF65-F5344CB8AC3E}">
        <p14:creationId xmlns:p14="http://schemas.microsoft.com/office/powerpoint/2010/main" val="397832872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12453F-6C53-079E-40F9-0D4354850626}"/>
              </a:ext>
            </a:extLst>
          </p:cNvPr>
          <p:cNvSpPr>
            <a:spLocks noGrp="1"/>
          </p:cNvSpPr>
          <p:nvPr>
            <p:ph type="title"/>
          </p:nvPr>
        </p:nvSpPr>
        <p:spPr/>
        <p:txBody>
          <a:bodyPr/>
          <a:lstStyle/>
          <a:p>
            <a:r>
              <a:rPr lang="en-US" dirty="0"/>
              <a:t>Earning Credits</a:t>
            </a:r>
            <a:br>
              <a:rPr lang="en-US" dirty="0"/>
            </a:br>
            <a:endParaRPr lang="en-US" dirty="0"/>
          </a:p>
        </p:txBody>
      </p:sp>
      <p:sp>
        <p:nvSpPr>
          <p:cNvPr id="3" name="Slide Number Placeholder 2">
            <a:extLst>
              <a:ext uri="{FF2B5EF4-FFF2-40B4-BE49-F238E27FC236}">
                <a16:creationId xmlns:a16="http://schemas.microsoft.com/office/drawing/2014/main" id="{E5F44DEC-1D0B-9D36-1840-3AE5EE68E482}"/>
              </a:ext>
            </a:extLst>
          </p:cNvPr>
          <p:cNvSpPr>
            <a:spLocks noGrp="1"/>
          </p:cNvSpPr>
          <p:nvPr>
            <p:ph type="sldNum" sz="quarter" idx="12"/>
          </p:nvPr>
        </p:nvSpPr>
        <p:spPr/>
        <p:txBody>
          <a:bodyPr/>
          <a:lstStyle/>
          <a:p>
            <a:pPr>
              <a:defRPr/>
            </a:pPr>
            <a:fld id="{88AA8DA2-99D1-4607-A62B-1B547612533B}" type="slidenum">
              <a:rPr lang="en-US" smtClean="0">
                <a:solidFill>
                  <a:prstClr val="black"/>
                </a:solidFill>
              </a:rPr>
              <a:pPr>
                <a:defRPr/>
              </a:pPr>
              <a:t>14</a:t>
            </a:fld>
            <a:endParaRPr lang="en-US" dirty="0">
              <a:solidFill>
                <a:prstClr val="black"/>
              </a:solidFill>
            </a:endParaRPr>
          </a:p>
        </p:txBody>
      </p:sp>
      <p:sp>
        <p:nvSpPr>
          <p:cNvPr id="4" name="Content Placeholder 3">
            <a:extLst>
              <a:ext uri="{FF2B5EF4-FFF2-40B4-BE49-F238E27FC236}">
                <a16:creationId xmlns:a16="http://schemas.microsoft.com/office/drawing/2014/main" id="{7E70B72E-D87D-A248-2461-3B64B323B06F}"/>
              </a:ext>
            </a:extLst>
          </p:cNvPr>
          <p:cNvSpPr>
            <a:spLocks noGrp="1"/>
          </p:cNvSpPr>
          <p:nvPr>
            <p:ph idx="1"/>
          </p:nvPr>
        </p:nvSpPr>
        <p:spPr/>
        <p:txBody>
          <a:bodyPr/>
          <a:lstStyle/>
          <a:p>
            <a:pPr marL="0" indent="0">
              <a:buNone/>
            </a:pPr>
            <a:r>
              <a:rPr lang="en-US" sz="6000" dirty="0"/>
              <a:t>40 Quarters for retirement (10 years)</a:t>
            </a:r>
          </a:p>
          <a:p>
            <a:pPr marL="0" indent="0">
              <a:buNone/>
            </a:pPr>
            <a:r>
              <a:rPr lang="en-US" sz="6000" dirty="0"/>
              <a:t> Maximum 4 credits in 1 year</a:t>
            </a:r>
          </a:p>
          <a:p>
            <a:pPr marL="0" indent="0">
              <a:buNone/>
            </a:pPr>
            <a:r>
              <a:rPr lang="en-US" sz="6000" dirty="0"/>
              <a:t> $1,730 earnings = 1 credit in 2024 ($6,920) </a:t>
            </a:r>
          </a:p>
          <a:p>
            <a:pPr marL="0" indent="0">
              <a:buNone/>
            </a:pPr>
            <a:endParaRPr lang="en-US" dirty="0"/>
          </a:p>
        </p:txBody>
      </p:sp>
    </p:spTree>
    <p:extLst>
      <p:ext uri="{BB962C8B-B14F-4D97-AF65-F5344CB8AC3E}">
        <p14:creationId xmlns:p14="http://schemas.microsoft.com/office/powerpoint/2010/main" val="96620885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12453F-6C53-079E-40F9-0D4354850626}"/>
              </a:ext>
            </a:extLst>
          </p:cNvPr>
          <p:cNvSpPr>
            <a:spLocks noGrp="1"/>
          </p:cNvSpPr>
          <p:nvPr>
            <p:ph type="title"/>
          </p:nvPr>
        </p:nvSpPr>
        <p:spPr/>
        <p:txBody>
          <a:bodyPr/>
          <a:lstStyle/>
          <a:p>
            <a:r>
              <a:rPr lang="en-US" dirty="0"/>
              <a:t>Retirement Benefits</a:t>
            </a:r>
            <a:br>
              <a:rPr lang="en-US" dirty="0"/>
            </a:br>
            <a:endParaRPr lang="en-US" dirty="0"/>
          </a:p>
        </p:txBody>
      </p:sp>
      <p:sp>
        <p:nvSpPr>
          <p:cNvPr id="3" name="Slide Number Placeholder 2">
            <a:extLst>
              <a:ext uri="{FF2B5EF4-FFF2-40B4-BE49-F238E27FC236}">
                <a16:creationId xmlns:a16="http://schemas.microsoft.com/office/drawing/2014/main" id="{E5F44DEC-1D0B-9D36-1840-3AE5EE68E482}"/>
              </a:ext>
            </a:extLst>
          </p:cNvPr>
          <p:cNvSpPr>
            <a:spLocks noGrp="1"/>
          </p:cNvSpPr>
          <p:nvPr>
            <p:ph type="sldNum" sz="quarter" idx="12"/>
          </p:nvPr>
        </p:nvSpPr>
        <p:spPr/>
        <p:txBody>
          <a:bodyPr/>
          <a:lstStyle/>
          <a:p>
            <a:pPr>
              <a:defRPr/>
            </a:pPr>
            <a:fld id="{88AA8DA2-99D1-4607-A62B-1B547612533B}" type="slidenum">
              <a:rPr lang="en-US" smtClean="0">
                <a:solidFill>
                  <a:prstClr val="black"/>
                </a:solidFill>
              </a:rPr>
              <a:pPr>
                <a:defRPr/>
              </a:pPr>
              <a:t>15</a:t>
            </a:fld>
            <a:endParaRPr lang="en-US" dirty="0">
              <a:solidFill>
                <a:prstClr val="black"/>
              </a:solidFill>
            </a:endParaRPr>
          </a:p>
        </p:txBody>
      </p:sp>
      <p:sp>
        <p:nvSpPr>
          <p:cNvPr id="4" name="Content Placeholder 3">
            <a:extLst>
              <a:ext uri="{FF2B5EF4-FFF2-40B4-BE49-F238E27FC236}">
                <a16:creationId xmlns:a16="http://schemas.microsoft.com/office/drawing/2014/main" id="{7E70B72E-D87D-A248-2461-3B64B323B06F}"/>
              </a:ext>
            </a:extLst>
          </p:cNvPr>
          <p:cNvSpPr>
            <a:spLocks noGrp="1"/>
          </p:cNvSpPr>
          <p:nvPr>
            <p:ph idx="1"/>
          </p:nvPr>
        </p:nvSpPr>
        <p:spPr/>
        <p:txBody>
          <a:bodyPr/>
          <a:lstStyle/>
          <a:p>
            <a:pPr marL="0" indent="0">
              <a:spcBef>
                <a:spcPts val="0"/>
              </a:spcBef>
              <a:buNone/>
            </a:pPr>
            <a:r>
              <a:rPr lang="en-US" sz="2800" dirty="0"/>
              <a:t>Worker</a:t>
            </a:r>
          </a:p>
          <a:p>
            <a:pPr marL="0" indent="0">
              <a:spcBef>
                <a:spcPts val="0"/>
              </a:spcBef>
              <a:buNone/>
            </a:pPr>
            <a:r>
              <a:rPr lang="en-US" sz="2800" dirty="0"/>
              <a:t>Reduced benefits as early as age 62 </a:t>
            </a:r>
          </a:p>
          <a:p>
            <a:pPr marL="0" indent="0">
              <a:spcBef>
                <a:spcPts val="0"/>
              </a:spcBef>
              <a:buNone/>
            </a:pPr>
            <a:r>
              <a:rPr lang="en-US" sz="2800" dirty="0"/>
              <a:t>Full benefits at age 65-67</a:t>
            </a:r>
          </a:p>
          <a:p>
            <a:pPr marL="0" indent="0">
              <a:spcBef>
                <a:spcPts val="0"/>
              </a:spcBef>
              <a:buNone/>
            </a:pPr>
            <a:r>
              <a:rPr lang="en-US" sz="2800" dirty="0"/>
              <a:t>Increased benefits after full retirement age (FRA)</a:t>
            </a:r>
          </a:p>
          <a:p>
            <a:pPr marL="0" indent="0">
              <a:spcBef>
                <a:spcPts val="0"/>
              </a:spcBef>
              <a:buNone/>
            </a:pPr>
            <a:r>
              <a:rPr lang="en-US" sz="2800" dirty="0"/>
              <a:t>Wife or Husband</a:t>
            </a:r>
          </a:p>
          <a:p>
            <a:pPr marL="0" indent="0">
              <a:spcBef>
                <a:spcPts val="0"/>
              </a:spcBef>
              <a:buNone/>
            </a:pPr>
            <a:r>
              <a:rPr lang="en-US" sz="2800" dirty="0"/>
              <a:t>As early as age 62</a:t>
            </a:r>
          </a:p>
          <a:p>
            <a:pPr marL="0" indent="0">
              <a:spcBef>
                <a:spcPts val="0"/>
              </a:spcBef>
              <a:buNone/>
            </a:pPr>
            <a:r>
              <a:rPr lang="en-US" sz="2800" dirty="0"/>
              <a:t>At any age if caring for child under age 16 or disabled</a:t>
            </a:r>
          </a:p>
          <a:p>
            <a:pPr marL="0" indent="0">
              <a:spcBef>
                <a:spcPts val="0"/>
              </a:spcBef>
              <a:buNone/>
            </a:pPr>
            <a:r>
              <a:rPr lang="en-US" sz="2800" dirty="0"/>
              <a:t>Divorced spouses may qualify if married at least 10 years</a:t>
            </a:r>
          </a:p>
          <a:p>
            <a:pPr marL="0" indent="0">
              <a:spcBef>
                <a:spcPts val="0"/>
              </a:spcBef>
              <a:buNone/>
            </a:pPr>
            <a:r>
              <a:rPr lang="en-US" sz="2800" dirty="0"/>
              <a:t>Child</a:t>
            </a:r>
          </a:p>
          <a:p>
            <a:pPr marL="0" indent="0">
              <a:spcBef>
                <a:spcPts val="0"/>
              </a:spcBef>
              <a:buNone/>
            </a:pPr>
            <a:r>
              <a:rPr lang="en-US" sz="2800" dirty="0"/>
              <a:t>Unmarried and up to age 18 or 19 if still in high school</a:t>
            </a:r>
          </a:p>
          <a:p>
            <a:pPr marL="0" indent="0">
              <a:spcBef>
                <a:spcPts val="0"/>
              </a:spcBef>
              <a:buNone/>
            </a:pPr>
            <a:r>
              <a:rPr lang="en-US" sz="2800" dirty="0"/>
              <a:t>Any age if disabled before age 22 </a:t>
            </a:r>
          </a:p>
        </p:txBody>
      </p:sp>
    </p:spTree>
    <p:extLst>
      <p:ext uri="{BB962C8B-B14F-4D97-AF65-F5344CB8AC3E}">
        <p14:creationId xmlns:p14="http://schemas.microsoft.com/office/powerpoint/2010/main" val="158639558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12453F-6C53-079E-40F9-0D4354850626}"/>
              </a:ext>
            </a:extLst>
          </p:cNvPr>
          <p:cNvSpPr>
            <a:spLocks noGrp="1"/>
          </p:cNvSpPr>
          <p:nvPr>
            <p:ph type="title"/>
          </p:nvPr>
        </p:nvSpPr>
        <p:spPr/>
        <p:txBody>
          <a:bodyPr/>
          <a:lstStyle/>
          <a:p>
            <a:r>
              <a:rPr lang="en-US" dirty="0"/>
              <a:t>Benefits for Spouses</a:t>
            </a:r>
            <a:br>
              <a:rPr lang="en-US" dirty="0"/>
            </a:br>
            <a:endParaRPr lang="en-US" dirty="0"/>
          </a:p>
        </p:txBody>
      </p:sp>
      <p:sp>
        <p:nvSpPr>
          <p:cNvPr id="3" name="Slide Number Placeholder 2">
            <a:extLst>
              <a:ext uri="{FF2B5EF4-FFF2-40B4-BE49-F238E27FC236}">
                <a16:creationId xmlns:a16="http://schemas.microsoft.com/office/drawing/2014/main" id="{E5F44DEC-1D0B-9D36-1840-3AE5EE68E482}"/>
              </a:ext>
            </a:extLst>
          </p:cNvPr>
          <p:cNvSpPr>
            <a:spLocks noGrp="1"/>
          </p:cNvSpPr>
          <p:nvPr>
            <p:ph type="sldNum" sz="quarter" idx="12"/>
          </p:nvPr>
        </p:nvSpPr>
        <p:spPr/>
        <p:txBody>
          <a:bodyPr/>
          <a:lstStyle/>
          <a:p>
            <a:pPr>
              <a:defRPr/>
            </a:pPr>
            <a:fld id="{88AA8DA2-99D1-4607-A62B-1B547612533B}" type="slidenum">
              <a:rPr lang="en-US" smtClean="0">
                <a:solidFill>
                  <a:prstClr val="black"/>
                </a:solidFill>
              </a:rPr>
              <a:pPr>
                <a:defRPr/>
              </a:pPr>
              <a:t>16</a:t>
            </a:fld>
            <a:endParaRPr lang="en-US" dirty="0">
              <a:solidFill>
                <a:prstClr val="black"/>
              </a:solidFill>
            </a:endParaRPr>
          </a:p>
        </p:txBody>
      </p:sp>
      <p:sp>
        <p:nvSpPr>
          <p:cNvPr id="4" name="Content Placeholder 3">
            <a:extLst>
              <a:ext uri="{FF2B5EF4-FFF2-40B4-BE49-F238E27FC236}">
                <a16:creationId xmlns:a16="http://schemas.microsoft.com/office/drawing/2014/main" id="{7E70B72E-D87D-A248-2461-3B64B323B06F}"/>
              </a:ext>
            </a:extLst>
          </p:cNvPr>
          <p:cNvSpPr>
            <a:spLocks noGrp="1"/>
          </p:cNvSpPr>
          <p:nvPr>
            <p:ph idx="1"/>
          </p:nvPr>
        </p:nvSpPr>
        <p:spPr/>
        <p:txBody>
          <a:bodyPr/>
          <a:lstStyle/>
          <a:p>
            <a:pPr marL="0" indent="0">
              <a:buNone/>
            </a:pPr>
            <a:r>
              <a:rPr lang="en-US" sz="4000" dirty="0"/>
              <a:t>Spouse may receive up to 50% of a worker’s full Social Security benefit</a:t>
            </a:r>
          </a:p>
          <a:p>
            <a:pPr marL="0" indent="0">
              <a:buNone/>
            </a:pPr>
            <a:r>
              <a:rPr lang="en-US" sz="4000" dirty="0"/>
              <a:t>A spouse benefit is reduced by amount equal to full retirement benefit the spouse has earned on his/her own work record</a:t>
            </a:r>
          </a:p>
          <a:p>
            <a:pPr marL="0" indent="0">
              <a:buNone/>
            </a:pPr>
            <a:r>
              <a:rPr lang="en-US" sz="4000" dirty="0"/>
              <a:t>Reduced if started early (before FRA) </a:t>
            </a:r>
          </a:p>
          <a:p>
            <a:pPr marL="0" indent="0">
              <a:buNone/>
            </a:pPr>
            <a:endParaRPr lang="en-US" sz="2400" dirty="0"/>
          </a:p>
        </p:txBody>
      </p:sp>
    </p:spTree>
    <p:extLst>
      <p:ext uri="{BB962C8B-B14F-4D97-AF65-F5344CB8AC3E}">
        <p14:creationId xmlns:p14="http://schemas.microsoft.com/office/powerpoint/2010/main" val="282137247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Text Box 2">
            <a:extLst>
              <a:ext uri="{FF2B5EF4-FFF2-40B4-BE49-F238E27FC236}">
                <a16:creationId xmlns:a16="http://schemas.microsoft.com/office/drawing/2014/main" id="{CF569BF7-7B01-B3CD-4379-61CB86278C81}"/>
              </a:ext>
            </a:extLst>
          </p:cNvPr>
          <p:cNvSpPr txBox="1">
            <a:spLocks noChangeArrowheads="1"/>
          </p:cNvSpPr>
          <p:nvPr/>
        </p:nvSpPr>
        <p:spPr bwMode="auto">
          <a:xfrm>
            <a:off x="718457" y="609600"/>
            <a:ext cx="10450286" cy="707886"/>
          </a:xfrm>
          <a:prstGeom prst="rect">
            <a:avLst/>
          </a:prstGeom>
          <a:noFill/>
          <a:ln w="9525">
            <a:noFill/>
            <a:miter lim="800000"/>
            <a:headEnd/>
            <a:tailEnd/>
          </a:ln>
          <a:effectLst/>
        </p:spPr>
        <p:txBody>
          <a:bodyPr wrap="square">
            <a:spAutoFit/>
          </a:bodyPr>
          <a:lstStyle/>
          <a:p>
            <a:pPr algn="ctr" eaLnBrk="1" hangingPunct="1">
              <a:spcBef>
                <a:spcPct val="50000"/>
              </a:spcBef>
              <a:defRPr/>
            </a:pPr>
            <a:r>
              <a:rPr lang="en-US" sz="4000" b="1" dirty="0">
                <a:solidFill>
                  <a:srgbClr val="2A547F"/>
                </a:solidFill>
              </a:rPr>
              <a:t>Survivor Benefits</a:t>
            </a:r>
          </a:p>
        </p:txBody>
      </p:sp>
      <p:sp>
        <p:nvSpPr>
          <p:cNvPr id="99331" name="Rectangle 3">
            <a:extLst>
              <a:ext uri="{FF2B5EF4-FFF2-40B4-BE49-F238E27FC236}">
                <a16:creationId xmlns:a16="http://schemas.microsoft.com/office/drawing/2014/main" id="{DFB49328-C32B-8D6D-6B4C-0B3ABA7E4D60}"/>
              </a:ext>
            </a:extLst>
          </p:cNvPr>
          <p:cNvSpPr>
            <a:spLocks noChangeArrowheads="1"/>
          </p:cNvSpPr>
          <p:nvPr/>
        </p:nvSpPr>
        <p:spPr bwMode="auto">
          <a:xfrm>
            <a:off x="990600" y="1447800"/>
            <a:ext cx="10515600" cy="5141912"/>
          </a:xfrm>
          <a:prstGeom prst="rect">
            <a:avLst/>
          </a:prstGeom>
          <a:noFill/>
          <a:ln w="12700">
            <a:noFill/>
            <a:miter lim="800000"/>
            <a:headEnd/>
            <a:tailEnd/>
          </a:ln>
          <a:effectLst/>
        </p:spPr>
        <p:txBody>
          <a:bodyPr lIns="90488" tIns="44450" rIns="90488" bIns="44450"/>
          <a:lstStyle/>
          <a:p>
            <a:pPr marL="342900" indent="-342900">
              <a:spcBef>
                <a:spcPct val="20000"/>
              </a:spcBef>
              <a:defRPr/>
            </a:pPr>
            <a:r>
              <a:rPr lang="en-US" sz="3200" b="1" u="sng" dirty="0">
                <a:solidFill>
                  <a:srgbClr val="2A547F"/>
                </a:solidFill>
              </a:rPr>
              <a:t>Widow(er)</a:t>
            </a:r>
          </a:p>
          <a:p>
            <a:pPr marL="342900" indent="-342900">
              <a:spcAft>
                <a:spcPts val="600"/>
              </a:spcAft>
              <a:buClr>
                <a:srgbClr val="E8D782"/>
              </a:buClr>
              <a:buSzPct val="80000"/>
              <a:buBlip>
                <a:blip r:embed="rId3"/>
              </a:buBlip>
              <a:defRPr/>
            </a:pPr>
            <a:r>
              <a:rPr lang="en-US" sz="2800" dirty="0">
                <a:solidFill>
                  <a:srgbClr val="2A547F"/>
                </a:solidFill>
              </a:rPr>
              <a:t>Reduced benefits as early as age 60 or, if disabled, age 50 </a:t>
            </a:r>
          </a:p>
          <a:p>
            <a:pPr marL="342900" indent="-342900">
              <a:spcAft>
                <a:spcPts val="600"/>
              </a:spcAft>
              <a:buClr>
                <a:srgbClr val="E8D782"/>
              </a:buClr>
              <a:buSzPct val="80000"/>
              <a:buBlip>
                <a:blip r:embed="rId3"/>
              </a:buBlip>
              <a:defRPr/>
            </a:pPr>
            <a:r>
              <a:rPr lang="en-US" sz="2800" dirty="0">
                <a:solidFill>
                  <a:srgbClr val="2A547F"/>
                </a:solidFill>
              </a:rPr>
              <a:t>At any age if caring for child of worker under age 16 or disabled before age 22</a:t>
            </a:r>
          </a:p>
          <a:p>
            <a:pPr marL="342900" indent="-342900">
              <a:spcAft>
                <a:spcPts val="600"/>
              </a:spcAft>
              <a:buClr>
                <a:srgbClr val="E8D782"/>
              </a:buClr>
              <a:buSzPct val="80000"/>
              <a:buBlip>
                <a:blip r:embed="rId3"/>
              </a:buBlip>
              <a:defRPr/>
            </a:pPr>
            <a:r>
              <a:rPr lang="en-US" sz="2800" dirty="0">
                <a:solidFill>
                  <a:srgbClr val="2A547F"/>
                </a:solidFill>
              </a:rPr>
              <a:t>Divorced widow(er) may qualify if married at least 10 years </a:t>
            </a:r>
          </a:p>
          <a:p>
            <a:pPr marL="342900" indent="-342900">
              <a:spcAft>
                <a:spcPts val="600"/>
              </a:spcAft>
              <a:buClr>
                <a:srgbClr val="E8D782"/>
              </a:buClr>
              <a:buSzPct val="80000"/>
              <a:buBlip>
                <a:blip r:embed="rId3"/>
              </a:buBlip>
              <a:defRPr/>
            </a:pPr>
            <a:r>
              <a:rPr lang="en-US" sz="2800" dirty="0">
                <a:solidFill>
                  <a:srgbClr val="2A547F"/>
                </a:solidFill>
              </a:rPr>
              <a:t>Remarriage @ age 60 or later does not end benefit</a:t>
            </a:r>
          </a:p>
          <a:p>
            <a:pPr marL="342900" indent="-342900">
              <a:buClr>
                <a:srgbClr val="E8D782"/>
              </a:buClr>
              <a:buSzPct val="80000"/>
              <a:buBlip>
                <a:blip r:embed="rId3"/>
              </a:buBlip>
              <a:defRPr/>
            </a:pPr>
            <a:r>
              <a:rPr lang="en-US" sz="2800" dirty="0">
                <a:solidFill>
                  <a:srgbClr val="2A547F"/>
                </a:solidFill>
              </a:rPr>
              <a:t>Benefit at full retirement age is </a:t>
            </a:r>
            <a:r>
              <a:rPr lang="en-US" sz="2800" i="1" dirty="0">
                <a:solidFill>
                  <a:srgbClr val="2A547F"/>
                </a:solidFill>
              </a:rPr>
              <a:t>usually</a:t>
            </a:r>
            <a:r>
              <a:rPr lang="en-US" sz="2800" dirty="0">
                <a:solidFill>
                  <a:srgbClr val="2A547F"/>
                </a:solidFill>
              </a:rPr>
              <a:t> the same as what worker was receiving at his death or would have received at full retirement age </a:t>
            </a:r>
            <a:endParaRPr lang="en-US" sz="2800" dirty="0">
              <a:solidFill>
                <a:srgbClr val="2A547F"/>
              </a:solidFill>
              <a:latin typeface="Garamond" pitchFamily="18" charset="0"/>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482" name="Text Box 2">
            <a:extLst>
              <a:ext uri="{FF2B5EF4-FFF2-40B4-BE49-F238E27FC236}">
                <a16:creationId xmlns:a16="http://schemas.microsoft.com/office/drawing/2014/main" id="{12841CBD-6ADC-7DBC-D448-B57673075B7F}"/>
              </a:ext>
            </a:extLst>
          </p:cNvPr>
          <p:cNvSpPr txBox="1">
            <a:spLocks noChangeArrowheads="1"/>
          </p:cNvSpPr>
          <p:nvPr/>
        </p:nvSpPr>
        <p:spPr bwMode="auto">
          <a:xfrm>
            <a:off x="1752600" y="762000"/>
            <a:ext cx="8686800" cy="707886"/>
          </a:xfrm>
          <a:prstGeom prst="rect">
            <a:avLst/>
          </a:prstGeom>
          <a:noFill/>
          <a:ln w="9525">
            <a:noFill/>
            <a:miter lim="800000"/>
            <a:headEnd/>
            <a:tailEnd/>
          </a:ln>
          <a:effectLst/>
        </p:spPr>
        <p:txBody>
          <a:bodyPr>
            <a:spAutoFit/>
          </a:bodyPr>
          <a:lstStyle/>
          <a:p>
            <a:pPr algn="ctr" eaLnBrk="1" hangingPunct="1">
              <a:spcBef>
                <a:spcPct val="50000"/>
              </a:spcBef>
              <a:defRPr/>
            </a:pPr>
            <a:r>
              <a:rPr lang="en-US" sz="4000" b="1" dirty="0">
                <a:solidFill>
                  <a:srgbClr val="2A547F"/>
                </a:solidFill>
              </a:rPr>
              <a:t>Spouse Benefit Computation</a:t>
            </a:r>
          </a:p>
        </p:txBody>
      </p:sp>
      <p:sp>
        <p:nvSpPr>
          <p:cNvPr id="148483" name="Rectangle 3">
            <a:extLst>
              <a:ext uri="{FF2B5EF4-FFF2-40B4-BE49-F238E27FC236}">
                <a16:creationId xmlns:a16="http://schemas.microsoft.com/office/drawing/2014/main" id="{5D0F5BED-0708-2CCB-B9BA-A1A3642F452D}"/>
              </a:ext>
            </a:extLst>
          </p:cNvPr>
          <p:cNvSpPr>
            <a:spLocks noChangeArrowheads="1"/>
          </p:cNvSpPr>
          <p:nvPr/>
        </p:nvSpPr>
        <p:spPr bwMode="auto">
          <a:xfrm>
            <a:off x="1524000" y="1600200"/>
            <a:ext cx="9829800" cy="4953000"/>
          </a:xfrm>
          <a:prstGeom prst="rect">
            <a:avLst/>
          </a:prstGeom>
          <a:noFill/>
          <a:ln w="9525">
            <a:noFill/>
            <a:miter lim="800000"/>
            <a:headEnd/>
            <a:tailEnd/>
          </a:ln>
          <a:effectLst/>
        </p:spPr>
        <p:txBody>
          <a:bodyPr lIns="92075" tIns="46038" rIns="92075" bIns="46038"/>
          <a:lstStyle/>
          <a:p>
            <a:pPr marL="342900" indent="-342900">
              <a:spcAft>
                <a:spcPts val="1200"/>
              </a:spcAft>
              <a:buClr>
                <a:srgbClr val="E8D782"/>
              </a:buClr>
              <a:buSzPct val="80000"/>
              <a:buBlip>
                <a:blip r:embed="rId3"/>
              </a:buBlip>
              <a:defRPr/>
            </a:pPr>
            <a:r>
              <a:rPr lang="en-US" sz="3000" dirty="0">
                <a:solidFill>
                  <a:srgbClr val="2A547F"/>
                </a:solidFill>
              </a:rPr>
              <a:t>Fred and Alice both paid FICA. Fred receives $2,513/month Social Security benefit at Full Retirement Age</a:t>
            </a:r>
          </a:p>
          <a:p>
            <a:pPr marL="342900" indent="-342900">
              <a:spcAft>
                <a:spcPts val="1200"/>
              </a:spcAft>
              <a:buClr>
                <a:srgbClr val="E8D782"/>
              </a:buClr>
              <a:buSzPct val="80000"/>
              <a:buBlip>
                <a:blip r:embed="rId3"/>
              </a:buBlip>
              <a:defRPr/>
            </a:pPr>
            <a:r>
              <a:rPr lang="en-US" sz="3000" dirty="0">
                <a:solidFill>
                  <a:srgbClr val="2A547F"/>
                </a:solidFill>
              </a:rPr>
              <a:t>Alice receives $1,400 </a:t>
            </a:r>
            <a:r>
              <a:rPr lang="en-US" sz="3000" i="1" dirty="0">
                <a:solidFill>
                  <a:srgbClr val="2A547F"/>
                </a:solidFill>
              </a:rPr>
              <a:t>Social Security benefit</a:t>
            </a:r>
            <a:r>
              <a:rPr lang="en-US" sz="3000" dirty="0">
                <a:solidFill>
                  <a:srgbClr val="2A547F"/>
                </a:solidFill>
              </a:rPr>
              <a:t> at Full Retirement Age</a:t>
            </a:r>
          </a:p>
          <a:p>
            <a:pPr marL="342900" indent="-342900">
              <a:spcAft>
                <a:spcPts val="1200"/>
              </a:spcAft>
              <a:buClr>
                <a:srgbClr val="E8D782"/>
              </a:buClr>
              <a:buSzPct val="80000"/>
              <a:buBlip>
                <a:blip r:embed="rId3"/>
              </a:buBlip>
              <a:defRPr/>
            </a:pPr>
            <a:r>
              <a:rPr lang="en-US" sz="3000" dirty="0">
                <a:solidFill>
                  <a:srgbClr val="2A547F"/>
                </a:solidFill>
              </a:rPr>
              <a:t>Spouse 50% rate = $1,256</a:t>
            </a:r>
          </a:p>
          <a:p>
            <a:pPr marL="342900" indent="-342900">
              <a:spcAft>
                <a:spcPts val="1200"/>
              </a:spcAft>
              <a:buClr>
                <a:srgbClr val="E8D782"/>
              </a:buClr>
              <a:buSzPct val="80000"/>
              <a:buBlip>
                <a:blip r:embed="rId3"/>
              </a:buBlip>
              <a:defRPr/>
            </a:pPr>
            <a:r>
              <a:rPr lang="en-US" sz="3000" dirty="0">
                <a:solidFill>
                  <a:srgbClr val="2A547F"/>
                </a:solidFill>
              </a:rPr>
              <a:t>Alice cannot get spouse benefits because her own Social Security benefit is greater</a:t>
            </a:r>
          </a:p>
          <a:p>
            <a:pPr marL="342900" indent="-342900">
              <a:spcBef>
                <a:spcPct val="20000"/>
              </a:spcBef>
              <a:buClr>
                <a:srgbClr val="E8D782"/>
              </a:buClr>
              <a:defRPr/>
            </a:pPr>
            <a:r>
              <a:rPr lang="en-US" sz="3000" i="1" dirty="0">
                <a:solidFill>
                  <a:srgbClr val="2A547F"/>
                </a:solidFill>
              </a:rPr>
              <a:t>	     Alice’s own benefit offsets spouse benefit!</a:t>
            </a:r>
            <a:r>
              <a:rPr lang="en-US" sz="3000" b="1" i="1" dirty="0">
                <a:solidFill>
                  <a:srgbClr val="2A547F"/>
                </a:solidFill>
                <a:effectLst>
                  <a:outerShdw blurRad="38100" dist="38100" dir="2700000" algn="tl">
                    <a:srgbClr val="000000"/>
                  </a:outerShdw>
                </a:effectLst>
              </a:rPr>
              <a:t>	</a:t>
            </a:r>
          </a:p>
        </p:txBody>
      </p:sp>
      <p:sp>
        <p:nvSpPr>
          <p:cNvPr id="18436" name="Text Box 4">
            <a:extLst>
              <a:ext uri="{FF2B5EF4-FFF2-40B4-BE49-F238E27FC236}">
                <a16:creationId xmlns:a16="http://schemas.microsoft.com/office/drawing/2014/main" id="{B04B267B-EA87-B3B7-B036-4F4D51C8B9DF}"/>
              </a:ext>
            </a:extLst>
          </p:cNvPr>
          <p:cNvSpPr txBox="1">
            <a:spLocks noChangeArrowheads="1"/>
          </p:cNvSpPr>
          <p:nvPr/>
        </p:nvSpPr>
        <p:spPr bwMode="auto">
          <a:xfrm>
            <a:off x="-3200400" y="5410200"/>
            <a:ext cx="23622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SzPct val="75000"/>
              <a:buBlip>
                <a:blip r:embed="rId4"/>
              </a:buBlip>
              <a:defRPr sz="3200">
                <a:solidFill>
                  <a:srgbClr val="E8D782"/>
                </a:solidFill>
                <a:latin typeface="Times New Roman" panose="02020603050405020304" pitchFamily="18" charset="0"/>
              </a:defRPr>
            </a:lvl1pPr>
            <a:lvl2pPr marL="742950" indent="-285750">
              <a:spcBef>
                <a:spcPct val="20000"/>
              </a:spcBef>
              <a:buChar char="–"/>
              <a:defRPr sz="2800">
                <a:solidFill>
                  <a:srgbClr val="E8D782"/>
                </a:solidFill>
                <a:latin typeface="Times New Roman" panose="02020603050405020304" pitchFamily="18" charset="0"/>
              </a:defRPr>
            </a:lvl2pPr>
            <a:lvl3pPr marL="1143000" indent="-228600">
              <a:spcBef>
                <a:spcPct val="20000"/>
              </a:spcBef>
              <a:buChar char="•"/>
              <a:defRPr sz="2400">
                <a:solidFill>
                  <a:srgbClr val="E8D782"/>
                </a:solidFill>
                <a:latin typeface="Times New Roman" panose="02020603050405020304" pitchFamily="18" charset="0"/>
              </a:defRPr>
            </a:lvl3pPr>
            <a:lvl4pPr marL="1600200" indent="-228600">
              <a:spcBef>
                <a:spcPct val="20000"/>
              </a:spcBef>
              <a:buChar char="–"/>
              <a:defRPr sz="2000">
                <a:solidFill>
                  <a:srgbClr val="E8D782"/>
                </a:solidFill>
                <a:latin typeface="Times New Roman" panose="02020603050405020304" pitchFamily="18" charset="0"/>
              </a:defRPr>
            </a:lvl4pPr>
            <a:lvl5pPr marL="2057400" indent="-228600">
              <a:spcBef>
                <a:spcPct val="20000"/>
              </a:spcBef>
              <a:buChar char="»"/>
              <a:defRPr sz="2000">
                <a:solidFill>
                  <a:srgbClr val="E8D782"/>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rgbClr val="E8D782"/>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rgbClr val="E8D782"/>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rgbClr val="E8D782"/>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rgbClr val="E8D782"/>
                </a:solidFill>
                <a:latin typeface="Times New Roman" panose="02020603050405020304" pitchFamily="18" charset="0"/>
              </a:defRPr>
            </a:lvl9pPr>
          </a:lstStyle>
          <a:p>
            <a:pPr eaLnBrk="1" hangingPunct="1">
              <a:spcBef>
                <a:spcPct val="50000"/>
              </a:spcBef>
              <a:buSzTx/>
              <a:buFontTx/>
              <a:buNone/>
            </a:pPr>
            <a:endParaRPr lang="en-US" altLang="en-US" sz="2400" dirty="0">
              <a:solidFill>
                <a:schemeClr val="tx1"/>
              </a:solidFill>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002" name="Text Box 2">
            <a:extLst>
              <a:ext uri="{FF2B5EF4-FFF2-40B4-BE49-F238E27FC236}">
                <a16:creationId xmlns:a16="http://schemas.microsoft.com/office/drawing/2014/main" id="{9DB81BE7-0596-C9A3-A988-3DAD7E08492F}"/>
              </a:ext>
            </a:extLst>
          </p:cNvPr>
          <p:cNvSpPr txBox="1">
            <a:spLocks noChangeArrowheads="1"/>
          </p:cNvSpPr>
          <p:nvPr/>
        </p:nvSpPr>
        <p:spPr bwMode="auto">
          <a:xfrm>
            <a:off x="1524000" y="914400"/>
            <a:ext cx="9144000" cy="646331"/>
          </a:xfrm>
          <a:prstGeom prst="rect">
            <a:avLst/>
          </a:prstGeom>
          <a:noFill/>
          <a:ln w="9525">
            <a:noFill/>
            <a:miter lim="800000"/>
            <a:headEnd/>
            <a:tailEnd/>
          </a:ln>
          <a:effectLst/>
        </p:spPr>
        <p:txBody>
          <a:bodyPr>
            <a:spAutoFit/>
          </a:bodyPr>
          <a:lstStyle/>
          <a:p>
            <a:pPr algn="ctr" eaLnBrk="1" hangingPunct="1">
              <a:spcBef>
                <a:spcPct val="50000"/>
              </a:spcBef>
              <a:defRPr/>
            </a:pPr>
            <a:r>
              <a:rPr lang="en-US" sz="3600" b="1" dirty="0">
                <a:solidFill>
                  <a:srgbClr val="2A547F"/>
                </a:solidFill>
              </a:rPr>
              <a:t>Calculating Benefits </a:t>
            </a:r>
          </a:p>
        </p:txBody>
      </p:sp>
      <p:sp>
        <p:nvSpPr>
          <p:cNvPr id="128003" name="Rectangle 3">
            <a:extLst>
              <a:ext uri="{FF2B5EF4-FFF2-40B4-BE49-F238E27FC236}">
                <a16:creationId xmlns:a16="http://schemas.microsoft.com/office/drawing/2014/main" id="{98280277-C393-C4E0-07DA-BC48011DA234}"/>
              </a:ext>
            </a:extLst>
          </p:cNvPr>
          <p:cNvSpPr>
            <a:spLocks noChangeArrowheads="1"/>
          </p:cNvSpPr>
          <p:nvPr/>
        </p:nvSpPr>
        <p:spPr bwMode="auto">
          <a:xfrm>
            <a:off x="1143000" y="1905000"/>
            <a:ext cx="9982200" cy="4191000"/>
          </a:xfrm>
          <a:prstGeom prst="rect">
            <a:avLst/>
          </a:prstGeom>
          <a:noFill/>
          <a:ln w="9525">
            <a:noFill/>
            <a:miter lim="800000"/>
            <a:headEnd/>
            <a:tailEnd/>
          </a:ln>
          <a:effectLst/>
        </p:spPr>
        <p:txBody>
          <a:bodyPr lIns="92075" tIns="46038" rIns="92075" bIns="46038"/>
          <a:lstStyle/>
          <a:p>
            <a:pPr marL="342900" indent="-342900">
              <a:spcAft>
                <a:spcPts val="1800"/>
              </a:spcAft>
              <a:buClr>
                <a:srgbClr val="E8D782"/>
              </a:buClr>
              <a:buSzPct val="80000"/>
              <a:buBlip>
                <a:blip r:embed="rId3"/>
              </a:buBlip>
              <a:defRPr/>
            </a:pPr>
            <a:r>
              <a:rPr lang="en-US" sz="3000" i="1" dirty="0">
                <a:solidFill>
                  <a:srgbClr val="2A547F"/>
                </a:solidFill>
              </a:rPr>
              <a:t>Lifetime</a:t>
            </a:r>
            <a:r>
              <a:rPr lang="en-US" sz="3000" dirty="0">
                <a:solidFill>
                  <a:srgbClr val="2A547F"/>
                </a:solidFill>
              </a:rPr>
              <a:t> Social Security earnings adjusted for wage inflation </a:t>
            </a:r>
          </a:p>
          <a:p>
            <a:pPr marL="342900" indent="-342900">
              <a:spcAft>
                <a:spcPts val="1800"/>
              </a:spcAft>
              <a:buClr>
                <a:srgbClr val="E8D782"/>
              </a:buClr>
              <a:buSzPct val="80000"/>
              <a:buBlip>
                <a:blip r:embed="rId3"/>
              </a:buBlip>
              <a:defRPr/>
            </a:pPr>
            <a:r>
              <a:rPr lang="en-US" sz="3000" dirty="0">
                <a:solidFill>
                  <a:srgbClr val="2A547F"/>
                </a:solidFill>
              </a:rPr>
              <a:t>Add together highest 35 years </a:t>
            </a:r>
          </a:p>
          <a:p>
            <a:pPr marL="342900" indent="-342900">
              <a:spcAft>
                <a:spcPts val="1800"/>
              </a:spcAft>
              <a:buClr>
                <a:srgbClr val="E8D782"/>
              </a:buClr>
              <a:buSzPct val="80000"/>
              <a:buBlip>
                <a:blip r:embed="rId3"/>
              </a:buBlip>
              <a:defRPr/>
            </a:pPr>
            <a:r>
              <a:rPr lang="en-US" sz="3000" dirty="0">
                <a:solidFill>
                  <a:srgbClr val="2A547F"/>
                </a:solidFill>
              </a:rPr>
              <a:t>Divide total by 420 months (35 years x 12) to calculate monthly average </a:t>
            </a:r>
          </a:p>
          <a:p>
            <a:pPr marL="342900" indent="-342900">
              <a:buClr>
                <a:srgbClr val="E8D782"/>
              </a:buClr>
              <a:buSzPct val="80000"/>
              <a:buBlip>
                <a:blip r:embed="rId3"/>
              </a:buBlip>
              <a:defRPr/>
            </a:pPr>
            <a:r>
              <a:rPr lang="en-US" sz="3000" dirty="0">
                <a:solidFill>
                  <a:srgbClr val="2A547F"/>
                </a:solidFill>
              </a:rPr>
              <a:t>Benefit reflects a percentage of lifetime average monthly earnings figure </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Pro Seniors’ Mission</a:t>
            </a:r>
          </a:p>
        </p:txBody>
      </p:sp>
      <p:sp>
        <p:nvSpPr>
          <p:cNvPr id="3" name="Slide Number Placeholder 2"/>
          <p:cNvSpPr>
            <a:spLocks noGrp="1"/>
          </p:cNvSpPr>
          <p:nvPr>
            <p:ph type="sldNum" sz="quarter" idx="4"/>
          </p:nvPr>
        </p:nvSpPr>
        <p:spPr/>
        <p:txBody>
          <a:bodyPr/>
          <a:lstStyle/>
          <a:p>
            <a:fld id="{612C9336-A718-4A9C-A61A-5379812194CD}" type="slidenum">
              <a:rPr lang="en-US" smtClean="0">
                <a:solidFill>
                  <a:prstClr val="black">
                    <a:tint val="75000"/>
                  </a:prstClr>
                </a:solidFill>
              </a:rPr>
              <a:pPr/>
              <a:t>2</a:t>
            </a:fld>
            <a:endParaRPr lang="en-US" dirty="0">
              <a:solidFill>
                <a:prstClr val="black">
                  <a:tint val="75000"/>
                </a:prstClr>
              </a:solidFill>
            </a:endParaRPr>
          </a:p>
        </p:txBody>
      </p:sp>
      <p:sp>
        <p:nvSpPr>
          <p:cNvPr id="4" name="Rectangle 3"/>
          <p:cNvSpPr txBox="1">
            <a:spLocks noChangeArrowheads="1"/>
          </p:cNvSpPr>
          <p:nvPr/>
        </p:nvSpPr>
        <p:spPr>
          <a:xfrm>
            <a:off x="2133600" y="1372540"/>
            <a:ext cx="8382000" cy="5029200"/>
          </a:xfrm>
          <a:prstGeom prst="rect">
            <a:avLst/>
          </a:prstGeom>
        </p:spPr>
        <p:txBody>
          <a:bodyPr/>
          <a:lstStyle>
            <a:lvl1pPr marL="514350" indent="-514350" algn="l" defTabSz="914400" rtl="0" eaLnBrk="1" latinLnBrk="0" hangingPunct="1">
              <a:spcBef>
                <a:spcPct val="20000"/>
              </a:spcBef>
              <a:buFont typeface="+mj-lt"/>
              <a:buAutoNum type="arabicParenR"/>
              <a:defRPr sz="3200" kern="1200">
                <a:solidFill>
                  <a:schemeClr val="tx1"/>
                </a:solidFill>
                <a:latin typeface="+mn-lt"/>
                <a:ea typeface="+mn-ea"/>
                <a:cs typeface="+mn-cs"/>
              </a:defRPr>
            </a:lvl1pPr>
            <a:lvl2pPr marL="971550" indent="-514350" algn="l" defTabSz="914400" rtl="0" eaLnBrk="1" latinLnBrk="0" hangingPunct="1">
              <a:spcBef>
                <a:spcPct val="20000"/>
              </a:spcBef>
              <a:buFont typeface="+mj-lt"/>
              <a:buAutoNum type="alphaLcParenR"/>
              <a:defRPr sz="2800" kern="1200">
                <a:solidFill>
                  <a:schemeClr val="tx1"/>
                </a:solidFill>
                <a:latin typeface="+mn-lt"/>
                <a:ea typeface="+mn-ea"/>
                <a:cs typeface="+mn-cs"/>
              </a:defRPr>
            </a:lvl2pPr>
            <a:lvl3pPr marL="1428750" indent="-514350" algn="l" defTabSz="914400" rtl="0" eaLnBrk="1" latinLnBrk="0" hangingPunct="1">
              <a:spcBef>
                <a:spcPct val="20000"/>
              </a:spcBef>
              <a:buFont typeface="+mj-lt"/>
              <a:buAutoNum type="romanLcPeriod"/>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Wingdings" panose="05000000000000000000" pitchFamily="2" charset="2"/>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eaLnBrk="0" fontAlgn="base" hangingPunct="0">
              <a:spcAft>
                <a:spcPct val="0"/>
              </a:spcAft>
              <a:buClr>
                <a:srgbClr val="09677B"/>
              </a:buClr>
              <a:buSzPct val="80000"/>
              <a:buNone/>
            </a:pPr>
            <a:r>
              <a:rPr lang="en-US" sz="4800" dirty="0"/>
              <a:t>Our mission is to enhance the independence and quality of life for older adults by empowering them, by protecting their interests and by facilitating their access to resources</a:t>
            </a:r>
            <a:endParaRPr lang="en-US" altLang="en-US" sz="4800" b="1" kern="0" dirty="0">
              <a:solidFill>
                <a:prstClr val="black"/>
              </a:solidFill>
              <a:latin typeface="Arial"/>
            </a:endParaRPr>
          </a:p>
        </p:txBody>
      </p:sp>
    </p:spTree>
    <p:extLst>
      <p:ext uri="{BB962C8B-B14F-4D97-AF65-F5344CB8AC3E}">
        <p14:creationId xmlns:p14="http://schemas.microsoft.com/office/powerpoint/2010/main" val="61785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500"/>
                                        <p:tgtEl>
                                          <p:spTgt spid="4">
                                            <p:txEl>
                                              <p:pRg st="0" end="0"/>
                                            </p:txEl>
                                          </p:spTgt>
                                        </p:tgtEl>
                                      </p:cBhvr>
                                    </p:animEffect>
                                  </p:childTnLst>
                                  <p:subTnLst>
                                    <p:animClr clrSpc="rgb" dir="cw">
                                      <p:cBhvr override="childStyle">
                                        <p:cTn dur="1" fill="hold" display="0" masterRel="nextClick" afterEffect="1"/>
                                        <p:tgtEl>
                                          <p:spTgt spid="4">
                                            <p:txEl>
                                              <p:pRg st="0" end="0"/>
                                            </p:txEl>
                                          </p:spTgt>
                                        </p:tgtEl>
                                        <p:attrNameLst>
                                          <p:attrName>ppt_c</p:attrName>
                                        </p:attrNameLst>
                                      </p:cBhvr>
                                      <p:to>
                                        <a:srgbClr val="0B798F"/>
                                      </p:to>
                                    </p:animClr>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bldLvl="5"/>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8" name="Rectangle 4">
            <a:extLst>
              <a:ext uri="{FF2B5EF4-FFF2-40B4-BE49-F238E27FC236}">
                <a16:creationId xmlns:a16="http://schemas.microsoft.com/office/drawing/2014/main" id="{4D460A44-80B0-C47A-E57A-FFD9CB81E4BB}"/>
              </a:ext>
            </a:extLst>
          </p:cNvPr>
          <p:cNvSpPr>
            <a:spLocks noChangeArrowheads="1"/>
          </p:cNvSpPr>
          <p:nvPr/>
        </p:nvSpPr>
        <p:spPr bwMode="auto">
          <a:xfrm>
            <a:off x="1371600" y="1828800"/>
            <a:ext cx="10287000" cy="3276600"/>
          </a:xfrm>
          <a:prstGeom prst="rect">
            <a:avLst/>
          </a:prstGeom>
          <a:noFill/>
          <a:ln w="9525">
            <a:noFill/>
            <a:miter lim="800000"/>
            <a:headEnd/>
            <a:tailEnd/>
          </a:ln>
          <a:effectLst/>
        </p:spPr>
        <p:txBody>
          <a:bodyPr lIns="92075" tIns="46038" rIns="92075" bIns="46038"/>
          <a:lstStyle/>
          <a:p>
            <a:pPr marL="342900" indent="-342900">
              <a:spcBef>
                <a:spcPct val="20000"/>
              </a:spcBef>
              <a:spcAft>
                <a:spcPts val="1800"/>
              </a:spcAft>
              <a:buClr>
                <a:srgbClr val="E8D782"/>
              </a:buClr>
              <a:buSzPct val="80000"/>
              <a:buBlip>
                <a:blip r:embed="rId3"/>
              </a:buBlip>
              <a:defRPr/>
            </a:pPr>
            <a:r>
              <a:rPr lang="en-US" sz="3200" dirty="0">
                <a:solidFill>
                  <a:srgbClr val="2A547F"/>
                </a:solidFill>
              </a:rPr>
              <a:t>Higher average lifetime Social Security earnings produce a higher benefit  </a:t>
            </a:r>
            <a:r>
              <a:rPr lang="en-US" sz="3200" i="1" u="sng" dirty="0">
                <a:solidFill>
                  <a:srgbClr val="2A547F"/>
                </a:solidFill>
              </a:rPr>
              <a:t>but</a:t>
            </a:r>
          </a:p>
          <a:p>
            <a:pPr marL="342900" indent="-342900">
              <a:spcBef>
                <a:spcPct val="20000"/>
              </a:spcBef>
              <a:buClr>
                <a:srgbClr val="E8D782"/>
              </a:buClr>
              <a:buSzPct val="80000"/>
              <a:buBlip>
                <a:blip r:embed="rId3"/>
              </a:buBlip>
              <a:defRPr/>
            </a:pPr>
            <a:r>
              <a:rPr lang="en-US" sz="3200" dirty="0">
                <a:solidFill>
                  <a:srgbClr val="2A547F"/>
                </a:solidFill>
              </a:rPr>
              <a:t>Lower-paid workers receive larger benefits in relation to their earnings than higher-paid workers</a:t>
            </a:r>
          </a:p>
          <a:p>
            <a:pPr marL="342900" indent="-342900">
              <a:spcBef>
                <a:spcPct val="20000"/>
              </a:spcBef>
              <a:buFontTx/>
              <a:buChar char="•"/>
              <a:defRPr/>
            </a:pPr>
            <a:endParaRPr lang="en-US" sz="3600" dirty="0">
              <a:solidFill>
                <a:srgbClr val="2A547F"/>
              </a:solidFill>
            </a:endParaRPr>
          </a:p>
        </p:txBody>
      </p:sp>
      <p:sp>
        <p:nvSpPr>
          <p:cNvPr id="4" name="Text Box 2">
            <a:extLst>
              <a:ext uri="{FF2B5EF4-FFF2-40B4-BE49-F238E27FC236}">
                <a16:creationId xmlns:a16="http://schemas.microsoft.com/office/drawing/2014/main" id="{E0887127-E61F-001C-E8D6-E2EC5D47ED68}"/>
              </a:ext>
            </a:extLst>
          </p:cNvPr>
          <p:cNvSpPr txBox="1">
            <a:spLocks noChangeArrowheads="1"/>
          </p:cNvSpPr>
          <p:nvPr/>
        </p:nvSpPr>
        <p:spPr bwMode="auto">
          <a:xfrm>
            <a:off x="1524000" y="990600"/>
            <a:ext cx="9144000" cy="646331"/>
          </a:xfrm>
          <a:prstGeom prst="rect">
            <a:avLst/>
          </a:prstGeom>
          <a:noFill/>
          <a:ln w="9525">
            <a:noFill/>
            <a:miter lim="800000"/>
            <a:headEnd/>
            <a:tailEnd/>
          </a:ln>
          <a:effectLst/>
        </p:spPr>
        <p:txBody>
          <a:bodyPr>
            <a:spAutoFit/>
          </a:bodyPr>
          <a:lstStyle/>
          <a:p>
            <a:pPr eaLnBrk="1" hangingPunct="1">
              <a:spcBef>
                <a:spcPct val="50000"/>
              </a:spcBef>
              <a:defRPr/>
            </a:pPr>
            <a:r>
              <a:rPr lang="en-US" sz="3600" b="1" dirty="0">
                <a:solidFill>
                  <a:srgbClr val="2A547F"/>
                </a:solidFill>
              </a:rPr>
              <a:t>Calculating Benefits </a:t>
            </a: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2578" name="Text Box 2">
            <a:extLst>
              <a:ext uri="{FF2B5EF4-FFF2-40B4-BE49-F238E27FC236}">
                <a16:creationId xmlns:a16="http://schemas.microsoft.com/office/drawing/2014/main" id="{84253787-FCBC-A0EB-0877-2485CD0668D1}"/>
              </a:ext>
            </a:extLst>
          </p:cNvPr>
          <p:cNvSpPr txBox="1">
            <a:spLocks noChangeArrowheads="1"/>
          </p:cNvSpPr>
          <p:nvPr/>
        </p:nvSpPr>
        <p:spPr bwMode="auto">
          <a:xfrm>
            <a:off x="1541929" y="833734"/>
            <a:ext cx="9144000" cy="584775"/>
          </a:xfrm>
          <a:prstGeom prst="rect">
            <a:avLst/>
          </a:prstGeom>
          <a:noFill/>
          <a:ln w="9525">
            <a:noFill/>
            <a:miter lim="800000"/>
            <a:headEnd/>
            <a:tailEnd/>
          </a:ln>
          <a:effectLst/>
        </p:spPr>
        <p:txBody>
          <a:bodyPr>
            <a:spAutoFit/>
          </a:bodyPr>
          <a:lstStyle/>
          <a:p>
            <a:pPr algn="ctr" eaLnBrk="1" hangingPunct="1">
              <a:spcBef>
                <a:spcPct val="50000"/>
              </a:spcBef>
              <a:defRPr/>
            </a:pPr>
            <a:r>
              <a:rPr lang="en-US" sz="2800" b="1" dirty="0">
                <a:solidFill>
                  <a:srgbClr val="2A547F"/>
                </a:solidFill>
              </a:rPr>
              <a:t>           </a:t>
            </a:r>
            <a:r>
              <a:rPr lang="en-US" sz="3200" b="1" dirty="0">
                <a:solidFill>
                  <a:srgbClr val="2A547F"/>
                </a:solidFill>
              </a:rPr>
              <a:t>Replacement Rates  </a:t>
            </a:r>
            <a:r>
              <a:rPr lang="en-US" sz="2800" b="1" dirty="0">
                <a:solidFill>
                  <a:srgbClr val="2A547F"/>
                </a:solidFill>
              </a:rPr>
              <a:t> (Approximate)</a:t>
            </a:r>
          </a:p>
        </p:txBody>
      </p:sp>
      <p:sp>
        <p:nvSpPr>
          <p:cNvPr id="152579" name="Rectangle 3">
            <a:extLst>
              <a:ext uri="{FF2B5EF4-FFF2-40B4-BE49-F238E27FC236}">
                <a16:creationId xmlns:a16="http://schemas.microsoft.com/office/drawing/2014/main" id="{0334CA33-79A2-8927-03BB-A2190DD103E0}"/>
              </a:ext>
            </a:extLst>
          </p:cNvPr>
          <p:cNvSpPr>
            <a:spLocks noChangeArrowheads="1"/>
          </p:cNvSpPr>
          <p:nvPr/>
        </p:nvSpPr>
        <p:spPr bwMode="auto">
          <a:xfrm>
            <a:off x="4724400" y="1676400"/>
            <a:ext cx="5943600" cy="4495800"/>
          </a:xfrm>
          <a:prstGeom prst="rect">
            <a:avLst/>
          </a:prstGeom>
          <a:noFill/>
          <a:ln w="9525">
            <a:noFill/>
            <a:miter lim="800000"/>
            <a:headEnd/>
            <a:tailEnd/>
          </a:ln>
          <a:effectLst/>
        </p:spPr>
        <p:txBody>
          <a:bodyPr lIns="92075" tIns="46038" rIns="92075" bIns="46038"/>
          <a:lstStyle/>
          <a:p>
            <a:pPr marL="342900" indent="-342900">
              <a:spcBef>
                <a:spcPct val="20000"/>
              </a:spcBef>
              <a:defRPr/>
            </a:pPr>
            <a:r>
              <a:rPr lang="en-US" sz="2800" b="1" u="sng" dirty="0">
                <a:solidFill>
                  <a:srgbClr val="2A547F"/>
                </a:solidFill>
              </a:rPr>
              <a:t>Low Income Worker </a:t>
            </a:r>
            <a:r>
              <a:rPr lang="en-US" sz="2800" b="1" dirty="0">
                <a:solidFill>
                  <a:srgbClr val="2A547F"/>
                </a:solidFill>
              </a:rPr>
              <a:t>               </a:t>
            </a:r>
          </a:p>
          <a:p>
            <a:pPr marL="342900" indent="-342900">
              <a:spcBef>
                <a:spcPct val="20000"/>
              </a:spcBef>
              <a:buSzPct val="80000"/>
              <a:buBlip>
                <a:blip r:embed="rId3"/>
              </a:buBlip>
              <a:defRPr/>
            </a:pPr>
            <a:r>
              <a:rPr lang="en-US" sz="2800" b="1" dirty="0">
                <a:solidFill>
                  <a:srgbClr val="2A547F"/>
                </a:solidFill>
              </a:rPr>
              <a:t>$20,800 annual avg.     </a:t>
            </a:r>
            <a:r>
              <a:rPr lang="en-US" sz="2000" b="1" dirty="0">
                <a:solidFill>
                  <a:srgbClr val="2A547F"/>
                </a:solidFill>
              </a:rPr>
              <a:t>($10.00/</a:t>
            </a:r>
            <a:r>
              <a:rPr lang="en-US" sz="2000" b="1" dirty="0" err="1">
                <a:solidFill>
                  <a:srgbClr val="2A547F"/>
                </a:solidFill>
              </a:rPr>
              <a:t>hr</a:t>
            </a:r>
            <a:r>
              <a:rPr lang="en-US" sz="2000" b="1" dirty="0">
                <a:solidFill>
                  <a:srgbClr val="2A547F"/>
                </a:solidFill>
              </a:rPr>
              <a:t>)</a:t>
            </a:r>
          </a:p>
          <a:p>
            <a:pPr marL="342900" indent="-342900">
              <a:spcAft>
                <a:spcPts val="1200"/>
              </a:spcAft>
              <a:buSzPct val="80000"/>
              <a:buBlip>
                <a:blip r:embed="rId3"/>
              </a:buBlip>
              <a:defRPr/>
            </a:pPr>
            <a:r>
              <a:rPr lang="en-US" sz="2800" b="1" dirty="0">
                <a:solidFill>
                  <a:srgbClr val="2A547F"/>
                </a:solidFill>
              </a:rPr>
              <a:t>$989/month benefit at full age</a:t>
            </a:r>
          </a:p>
          <a:p>
            <a:pPr marL="342900" indent="-342900">
              <a:spcBef>
                <a:spcPct val="20000"/>
              </a:spcBef>
              <a:buSzPct val="80000"/>
              <a:defRPr/>
            </a:pPr>
            <a:r>
              <a:rPr lang="en-US" sz="2800" b="1" u="sng" dirty="0">
                <a:solidFill>
                  <a:srgbClr val="2A547F"/>
                </a:solidFill>
              </a:rPr>
              <a:t>Middle Income Worker</a:t>
            </a:r>
            <a:endParaRPr lang="en-US" sz="2800" b="1" dirty="0">
              <a:solidFill>
                <a:srgbClr val="2A547F"/>
              </a:solidFill>
            </a:endParaRPr>
          </a:p>
          <a:p>
            <a:pPr marL="342900" indent="-342900">
              <a:spcBef>
                <a:spcPct val="20000"/>
              </a:spcBef>
              <a:buSzPct val="80000"/>
              <a:buBlip>
                <a:blip r:embed="rId3"/>
              </a:buBlip>
              <a:defRPr/>
            </a:pPr>
            <a:r>
              <a:rPr lang="en-US" sz="2800" b="1" dirty="0">
                <a:solidFill>
                  <a:srgbClr val="2A547F"/>
                </a:solidFill>
              </a:rPr>
              <a:t>$41,600 annual avg. 	 </a:t>
            </a:r>
            <a:r>
              <a:rPr lang="en-US" sz="2000" b="1" dirty="0">
                <a:solidFill>
                  <a:srgbClr val="2A547F"/>
                </a:solidFill>
              </a:rPr>
              <a:t>($20.00/hr)</a:t>
            </a:r>
          </a:p>
          <a:p>
            <a:pPr marL="342900" indent="-342900">
              <a:spcAft>
                <a:spcPts val="1200"/>
              </a:spcAft>
              <a:buSzPct val="80000"/>
              <a:buBlip>
                <a:blip r:embed="rId3"/>
              </a:buBlip>
              <a:defRPr/>
            </a:pPr>
            <a:r>
              <a:rPr lang="en-US" sz="2800" b="1" dirty="0">
                <a:solidFill>
                  <a:srgbClr val="2A547F"/>
                </a:solidFill>
              </a:rPr>
              <a:t>$1,543/month benefit at full age</a:t>
            </a:r>
          </a:p>
          <a:p>
            <a:pPr marL="342900" indent="-342900">
              <a:spcBef>
                <a:spcPct val="20000"/>
              </a:spcBef>
              <a:buSzPct val="80000"/>
              <a:defRPr/>
            </a:pPr>
            <a:r>
              <a:rPr lang="en-US" sz="2800" b="1" u="sng" dirty="0">
                <a:solidFill>
                  <a:srgbClr val="2A547F"/>
                </a:solidFill>
              </a:rPr>
              <a:t>Higher Income Worker</a:t>
            </a:r>
            <a:r>
              <a:rPr lang="en-US" sz="2800" b="1" dirty="0">
                <a:solidFill>
                  <a:srgbClr val="2A547F"/>
                </a:solidFill>
              </a:rPr>
              <a:t>             </a:t>
            </a:r>
          </a:p>
          <a:p>
            <a:pPr marL="342900" indent="-342900">
              <a:spcBef>
                <a:spcPct val="20000"/>
              </a:spcBef>
              <a:buSzPct val="80000"/>
              <a:buBlip>
                <a:blip r:embed="rId3"/>
              </a:buBlip>
              <a:defRPr/>
            </a:pPr>
            <a:r>
              <a:rPr lang="en-US" sz="2800" b="1" dirty="0">
                <a:solidFill>
                  <a:srgbClr val="2A547F"/>
                </a:solidFill>
              </a:rPr>
              <a:t>$84,032 annual avg.	 </a:t>
            </a:r>
            <a:r>
              <a:rPr lang="en-US" sz="2000" b="1" dirty="0">
                <a:solidFill>
                  <a:srgbClr val="2A547F"/>
                </a:solidFill>
              </a:rPr>
              <a:t>($40.00/hr)</a:t>
            </a:r>
            <a:endParaRPr lang="en-US" sz="2800" b="1" dirty="0">
              <a:solidFill>
                <a:srgbClr val="2A547F"/>
              </a:solidFill>
            </a:endParaRPr>
          </a:p>
          <a:p>
            <a:pPr marL="342900" indent="-342900">
              <a:buSzPct val="80000"/>
              <a:buBlip>
                <a:blip r:embed="rId3"/>
              </a:buBlip>
              <a:defRPr/>
            </a:pPr>
            <a:r>
              <a:rPr lang="en-US" sz="2800" b="1" dirty="0">
                <a:solidFill>
                  <a:srgbClr val="2A547F"/>
                </a:solidFill>
              </a:rPr>
              <a:t>$2,241/month benefit at full age</a:t>
            </a:r>
          </a:p>
          <a:p>
            <a:pPr marL="342900" indent="-342900">
              <a:spcBef>
                <a:spcPct val="20000"/>
              </a:spcBef>
              <a:defRPr/>
            </a:pPr>
            <a:endParaRPr lang="en-US" sz="2800" b="1" dirty="0">
              <a:solidFill>
                <a:srgbClr val="2A547F"/>
              </a:solidFill>
            </a:endParaRPr>
          </a:p>
        </p:txBody>
      </p:sp>
      <p:sp>
        <p:nvSpPr>
          <p:cNvPr id="152580" name="Rectangle 4">
            <a:extLst>
              <a:ext uri="{FF2B5EF4-FFF2-40B4-BE49-F238E27FC236}">
                <a16:creationId xmlns:a16="http://schemas.microsoft.com/office/drawing/2014/main" id="{45E10763-397E-C3E2-4303-99C56CD48D79}"/>
              </a:ext>
            </a:extLst>
          </p:cNvPr>
          <p:cNvSpPr>
            <a:spLocks noChangeArrowheads="1"/>
          </p:cNvSpPr>
          <p:nvPr/>
        </p:nvSpPr>
        <p:spPr bwMode="auto">
          <a:xfrm rot="16200000">
            <a:off x="434975" y="3451225"/>
            <a:ext cx="3886200" cy="641350"/>
          </a:xfrm>
          <a:prstGeom prst="rect">
            <a:avLst/>
          </a:prstGeom>
          <a:noFill/>
          <a:ln w="9525">
            <a:noFill/>
            <a:miter lim="800000"/>
            <a:headEnd/>
            <a:tailEnd/>
          </a:ln>
          <a:effectLst/>
        </p:spPr>
        <p:txBody>
          <a:bodyPr>
            <a:spAutoFit/>
          </a:bodyPr>
          <a:lstStyle/>
          <a:p>
            <a:pPr algn="ctr">
              <a:spcBef>
                <a:spcPct val="50000"/>
              </a:spcBef>
              <a:defRPr/>
            </a:pPr>
            <a:r>
              <a:rPr lang="en-US" sz="3600" b="1" dirty="0">
                <a:solidFill>
                  <a:srgbClr val="2A547F"/>
                </a:solidFill>
              </a:rPr>
              <a:t>% of earnings</a:t>
            </a:r>
          </a:p>
        </p:txBody>
      </p:sp>
      <p:sp>
        <p:nvSpPr>
          <p:cNvPr id="24581" name="Oval 5">
            <a:extLst>
              <a:ext uri="{FF2B5EF4-FFF2-40B4-BE49-F238E27FC236}">
                <a16:creationId xmlns:a16="http://schemas.microsoft.com/office/drawing/2014/main" id="{FED930D1-D5E8-C1E2-32BF-93481E1EC728}"/>
              </a:ext>
            </a:extLst>
          </p:cNvPr>
          <p:cNvSpPr>
            <a:spLocks noChangeArrowheads="1"/>
          </p:cNvSpPr>
          <p:nvPr/>
        </p:nvSpPr>
        <p:spPr bwMode="auto">
          <a:xfrm>
            <a:off x="3124200" y="1733550"/>
            <a:ext cx="1219200" cy="533400"/>
          </a:xfrm>
          <a:prstGeom prst="ellipse">
            <a:avLst/>
          </a:prstGeom>
          <a:solidFill>
            <a:schemeClr val="bg1"/>
          </a:solidFill>
          <a:ln w="9525">
            <a:solidFill>
              <a:schemeClr val="tx1"/>
            </a:solidFill>
            <a:round/>
            <a:headEnd/>
            <a:tailEnd/>
          </a:ln>
        </p:spPr>
        <p:txBody>
          <a:bodyPr wrap="none" anchor="ctr"/>
          <a:lstStyle>
            <a:lvl1pPr>
              <a:spcBef>
                <a:spcPct val="20000"/>
              </a:spcBef>
              <a:buSzPct val="75000"/>
              <a:buBlip>
                <a:blip r:embed="rId4"/>
              </a:buBlip>
              <a:defRPr sz="3200">
                <a:solidFill>
                  <a:srgbClr val="E8D782"/>
                </a:solidFill>
                <a:latin typeface="Times New Roman" panose="02020603050405020304" pitchFamily="18" charset="0"/>
              </a:defRPr>
            </a:lvl1pPr>
            <a:lvl2pPr marL="742950" indent="-285750">
              <a:spcBef>
                <a:spcPct val="20000"/>
              </a:spcBef>
              <a:buChar char="–"/>
              <a:defRPr sz="2800">
                <a:solidFill>
                  <a:srgbClr val="E8D782"/>
                </a:solidFill>
                <a:latin typeface="Times New Roman" panose="02020603050405020304" pitchFamily="18" charset="0"/>
              </a:defRPr>
            </a:lvl2pPr>
            <a:lvl3pPr marL="1143000" indent="-228600">
              <a:spcBef>
                <a:spcPct val="20000"/>
              </a:spcBef>
              <a:buChar char="•"/>
              <a:defRPr sz="2400">
                <a:solidFill>
                  <a:srgbClr val="E8D782"/>
                </a:solidFill>
                <a:latin typeface="Times New Roman" panose="02020603050405020304" pitchFamily="18" charset="0"/>
              </a:defRPr>
            </a:lvl3pPr>
            <a:lvl4pPr marL="1600200" indent="-228600">
              <a:spcBef>
                <a:spcPct val="20000"/>
              </a:spcBef>
              <a:buChar char="–"/>
              <a:defRPr sz="2000">
                <a:solidFill>
                  <a:srgbClr val="E8D782"/>
                </a:solidFill>
                <a:latin typeface="Times New Roman" panose="02020603050405020304" pitchFamily="18" charset="0"/>
              </a:defRPr>
            </a:lvl4pPr>
            <a:lvl5pPr marL="2057400" indent="-228600">
              <a:spcBef>
                <a:spcPct val="20000"/>
              </a:spcBef>
              <a:buChar char="»"/>
              <a:defRPr sz="2000">
                <a:solidFill>
                  <a:srgbClr val="E8D782"/>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rgbClr val="E8D782"/>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rgbClr val="E8D782"/>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rgbClr val="E8D782"/>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rgbClr val="E8D782"/>
                </a:solidFill>
                <a:latin typeface="Times New Roman" panose="02020603050405020304" pitchFamily="18" charset="0"/>
              </a:defRPr>
            </a:lvl9pPr>
          </a:lstStyle>
          <a:p>
            <a:pPr algn="ctr">
              <a:spcBef>
                <a:spcPct val="0"/>
              </a:spcBef>
              <a:buSzTx/>
              <a:buFontTx/>
              <a:buNone/>
            </a:pPr>
            <a:r>
              <a:rPr lang="en-US" altLang="en-US" sz="2400" b="1">
                <a:solidFill>
                  <a:schemeClr val="tx1"/>
                </a:solidFill>
                <a:latin typeface="Arial" panose="020B0604020202020204" pitchFamily="34" charset="0"/>
              </a:rPr>
              <a:t>57%</a:t>
            </a:r>
          </a:p>
        </p:txBody>
      </p:sp>
      <p:sp>
        <p:nvSpPr>
          <p:cNvPr id="24582" name="Oval 6">
            <a:extLst>
              <a:ext uri="{FF2B5EF4-FFF2-40B4-BE49-F238E27FC236}">
                <a16:creationId xmlns:a16="http://schemas.microsoft.com/office/drawing/2014/main" id="{138E8118-727A-3493-F2DF-45CA0CCDA2DA}"/>
              </a:ext>
            </a:extLst>
          </p:cNvPr>
          <p:cNvSpPr>
            <a:spLocks noChangeArrowheads="1"/>
          </p:cNvSpPr>
          <p:nvPr/>
        </p:nvSpPr>
        <p:spPr bwMode="auto">
          <a:xfrm>
            <a:off x="3124200" y="3295650"/>
            <a:ext cx="1219200" cy="533400"/>
          </a:xfrm>
          <a:prstGeom prst="ellipse">
            <a:avLst/>
          </a:prstGeom>
          <a:solidFill>
            <a:schemeClr val="bg1"/>
          </a:solidFill>
          <a:ln w="9525">
            <a:solidFill>
              <a:schemeClr val="tx1"/>
            </a:solidFill>
            <a:round/>
            <a:headEnd/>
            <a:tailEnd/>
          </a:ln>
        </p:spPr>
        <p:txBody>
          <a:bodyPr wrap="none" anchor="ctr"/>
          <a:lstStyle>
            <a:lvl1pPr>
              <a:spcBef>
                <a:spcPct val="20000"/>
              </a:spcBef>
              <a:buSzPct val="75000"/>
              <a:buBlip>
                <a:blip r:embed="rId4"/>
              </a:buBlip>
              <a:defRPr sz="3200">
                <a:solidFill>
                  <a:srgbClr val="E8D782"/>
                </a:solidFill>
                <a:latin typeface="Times New Roman" panose="02020603050405020304" pitchFamily="18" charset="0"/>
              </a:defRPr>
            </a:lvl1pPr>
            <a:lvl2pPr marL="742950" indent="-285750">
              <a:spcBef>
                <a:spcPct val="20000"/>
              </a:spcBef>
              <a:buChar char="–"/>
              <a:defRPr sz="2800">
                <a:solidFill>
                  <a:srgbClr val="E8D782"/>
                </a:solidFill>
                <a:latin typeface="Times New Roman" panose="02020603050405020304" pitchFamily="18" charset="0"/>
              </a:defRPr>
            </a:lvl2pPr>
            <a:lvl3pPr marL="1143000" indent="-228600">
              <a:spcBef>
                <a:spcPct val="20000"/>
              </a:spcBef>
              <a:buChar char="•"/>
              <a:defRPr sz="2400">
                <a:solidFill>
                  <a:srgbClr val="E8D782"/>
                </a:solidFill>
                <a:latin typeface="Times New Roman" panose="02020603050405020304" pitchFamily="18" charset="0"/>
              </a:defRPr>
            </a:lvl3pPr>
            <a:lvl4pPr marL="1600200" indent="-228600">
              <a:spcBef>
                <a:spcPct val="20000"/>
              </a:spcBef>
              <a:buChar char="–"/>
              <a:defRPr sz="2000">
                <a:solidFill>
                  <a:srgbClr val="E8D782"/>
                </a:solidFill>
                <a:latin typeface="Times New Roman" panose="02020603050405020304" pitchFamily="18" charset="0"/>
              </a:defRPr>
            </a:lvl4pPr>
            <a:lvl5pPr marL="2057400" indent="-228600">
              <a:spcBef>
                <a:spcPct val="20000"/>
              </a:spcBef>
              <a:buChar char="»"/>
              <a:defRPr sz="2000">
                <a:solidFill>
                  <a:srgbClr val="E8D782"/>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rgbClr val="E8D782"/>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rgbClr val="E8D782"/>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rgbClr val="E8D782"/>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rgbClr val="E8D782"/>
                </a:solidFill>
                <a:latin typeface="Times New Roman" panose="02020603050405020304" pitchFamily="18" charset="0"/>
              </a:defRPr>
            </a:lvl9pPr>
          </a:lstStyle>
          <a:p>
            <a:pPr algn="ctr">
              <a:spcBef>
                <a:spcPct val="0"/>
              </a:spcBef>
              <a:buSzTx/>
              <a:buFontTx/>
              <a:buNone/>
            </a:pPr>
            <a:r>
              <a:rPr lang="en-US" altLang="en-US" sz="2400" b="1">
                <a:solidFill>
                  <a:schemeClr val="tx1"/>
                </a:solidFill>
                <a:latin typeface="Arial" panose="020B0604020202020204" pitchFamily="34" charset="0"/>
              </a:rPr>
              <a:t>44.5%</a:t>
            </a:r>
          </a:p>
        </p:txBody>
      </p:sp>
      <p:sp>
        <p:nvSpPr>
          <p:cNvPr id="24583" name="Oval 7">
            <a:extLst>
              <a:ext uri="{FF2B5EF4-FFF2-40B4-BE49-F238E27FC236}">
                <a16:creationId xmlns:a16="http://schemas.microsoft.com/office/drawing/2014/main" id="{FB6463B5-B8BD-6B56-2647-2074327431B4}"/>
              </a:ext>
            </a:extLst>
          </p:cNvPr>
          <p:cNvSpPr>
            <a:spLocks noChangeArrowheads="1"/>
          </p:cNvSpPr>
          <p:nvPr/>
        </p:nvSpPr>
        <p:spPr bwMode="auto">
          <a:xfrm>
            <a:off x="3124200" y="4895850"/>
            <a:ext cx="1219200" cy="533400"/>
          </a:xfrm>
          <a:prstGeom prst="ellipse">
            <a:avLst/>
          </a:prstGeom>
          <a:solidFill>
            <a:schemeClr val="bg1"/>
          </a:solidFill>
          <a:ln w="9525">
            <a:solidFill>
              <a:schemeClr val="tx1"/>
            </a:solidFill>
            <a:round/>
            <a:headEnd/>
            <a:tailEnd/>
          </a:ln>
        </p:spPr>
        <p:txBody>
          <a:bodyPr wrap="none" anchor="ctr"/>
          <a:lstStyle>
            <a:lvl1pPr>
              <a:spcBef>
                <a:spcPct val="20000"/>
              </a:spcBef>
              <a:buSzPct val="75000"/>
              <a:buBlip>
                <a:blip r:embed="rId4"/>
              </a:buBlip>
              <a:defRPr sz="3200">
                <a:solidFill>
                  <a:srgbClr val="E8D782"/>
                </a:solidFill>
                <a:latin typeface="Times New Roman" panose="02020603050405020304" pitchFamily="18" charset="0"/>
              </a:defRPr>
            </a:lvl1pPr>
            <a:lvl2pPr marL="742950" indent="-285750">
              <a:spcBef>
                <a:spcPct val="20000"/>
              </a:spcBef>
              <a:buChar char="–"/>
              <a:defRPr sz="2800">
                <a:solidFill>
                  <a:srgbClr val="E8D782"/>
                </a:solidFill>
                <a:latin typeface="Times New Roman" panose="02020603050405020304" pitchFamily="18" charset="0"/>
              </a:defRPr>
            </a:lvl2pPr>
            <a:lvl3pPr marL="1143000" indent="-228600">
              <a:spcBef>
                <a:spcPct val="20000"/>
              </a:spcBef>
              <a:buChar char="•"/>
              <a:defRPr sz="2400">
                <a:solidFill>
                  <a:srgbClr val="E8D782"/>
                </a:solidFill>
                <a:latin typeface="Times New Roman" panose="02020603050405020304" pitchFamily="18" charset="0"/>
              </a:defRPr>
            </a:lvl3pPr>
            <a:lvl4pPr marL="1600200" indent="-228600">
              <a:spcBef>
                <a:spcPct val="20000"/>
              </a:spcBef>
              <a:buChar char="–"/>
              <a:defRPr sz="2000">
                <a:solidFill>
                  <a:srgbClr val="E8D782"/>
                </a:solidFill>
                <a:latin typeface="Times New Roman" panose="02020603050405020304" pitchFamily="18" charset="0"/>
              </a:defRPr>
            </a:lvl4pPr>
            <a:lvl5pPr marL="2057400" indent="-228600">
              <a:spcBef>
                <a:spcPct val="20000"/>
              </a:spcBef>
              <a:buChar char="»"/>
              <a:defRPr sz="2000">
                <a:solidFill>
                  <a:srgbClr val="E8D782"/>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rgbClr val="E8D782"/>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rgbClr val="E8D782"/>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rgbClr val="E8D782"/>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rgbClr val="E8D782"/>
                </a:solidFill>
                <a:latin typeface="Times New Roman" panose="02020603050405020304" pitchFamily="18" charset="0"/>
              </a:defRPr>
            </a:lvl9pPr>
          </a:lstStyle>
          <a:p>
            <a:pPr algn="ctr">
              <a:spcBef>
                <a:spcPct val="0"/>
              </a:spcBef>
              <a:buSzTx/>
              <a:buFontTx/>
              <a:buNone/>
            </a:pPr>
            <a:r>
              <a:rPr lang="en-US" altLang="en-US" sz="2400" b="1">
                <a:solidFill>
                  <a:schemeClr val="tx1"/>
                </a:solidFill>
                <a:latin typeface="Arial" panose="020B0604020202020204" pitchFamily="34" charset="0"/>
              </a:rPr>
              <a:t>32%</a:t>
            </a: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7" name="Text Box 3">
            <a:extLst>
              <a:ext uri="{FF2B5EF4-FFF2-40B4-BE49-F238E27FC236}">
                <a16:creationId xmlns:a16="http://schemas.microsoft.com/office/drawing/2014/main" id="{5537AD16-1835-4E18-4A7C-7B63BBF33561}"/>
              </a:ext>
            </a:extLst>
          </p:cNvPr>
          <p:cNvSpPr txBox="1">
            <a:spLocks noChangeArrowheads="1"/>
          </p:cNvSpPr>
          <p:nvPr/>
        </p:nvSpPr>
        <p:spPr bwMode="auto">
          <a:xfrm>
            <a:off x="1524000" y="914400"/>
            <a:ext cx="9144000" cy="707886"/>
          </a:xfrm>
          <a:prstGeom prst="rect">
            <a:avLst/>
          </a:prstGeom>
          <a:noFill/>
          <a:ln w="9525">
            <a:noFill/>
            <a:miter lim="800000"/>
            <a:headEnd/>
            <a:tailEnd/>
          </a:ln>
          <a:effectLst/>
        </p:spPr>
        <p:txBody>
          <a:bodyPr>
            <a:spAutoFit/>
          </a:bodyPr>
          <a:lstStyle/>
          <a:p>
            <a:pPr algn="ctr" eaLnBrk="1" hangingPunct="1">
              <a:spcBef>
                <a:spcPct val="50000"/>
              </a:spcBef>
              <a:defRPr/>
            </a:pPr>
            <a:r>
              <a:rPr lang="en-US" sz="4000" b="1" dirty="0">
                <a:solidFill>
                  <a:srgbClr val="2A547F"/>
                </a:solidFill>
              </a:rPr>
              <a:t>Medicare</a:t>
            </a:r>
          </a:p>
        </p:txBody>
      </p:sp>
      <p:sp>
        <p:nvSpPr>
          <p:cNvPr id="31748" name="Rectangle 4">
            <a:extLst>
              <a:ext uri="{FF2B5EF4-FFF2-40B4-BE49-F238E27FC236}">
                <a16:creationId xmlns:a16="http://schemas.microsoft.com/office/drawing/2014/main" id="{EDEE8BF3-DBA7-0B43-626C-DB3DE99B3341}"/>
              </a:ext>
            </a:extLst>
          </p:cNvPr>
          <p:cNvSpPr>
            <a:spLocks noChangeArrowheads="1"/>
          </p:cNvSpPr>
          <p:nvPr/>
        </p:nvSpPr>
        <p:spPr bwMode="auto">
          <a:xfrm>
            <a:off x="1219200" y="1703388"/>
            <a:ext cx="10058400" cy="4385816"/>
          </a:xfrm>
          <a:prstGeom prst="rect">
            <a:avLst/>
          </a:prstGeom>
          <a:noFill/>
          <a:ln w="12700">
            <a:noFill/>
            <a:miter lim="800000"/>
            <a:headEnd/>
            <a:tailEnd/>
          </a:ln>
          <a:effectLst/>
        </p:spPr>
        <p:txBody>
          <a:bodyPr wrap="square">
            <a:spAutoFit/>
          </a:bodyPr>
          <a:lstStyle/>
          <a:p>
            <a:pPr marL="401638" indent="-401638">
              <a:spcBef>
                <a:spcPct val="50000"/>
              </a:spcBef>
              <a:buClr>
                <a:srgbClr val="E8D782"/>
              </a:buClr>
              <a:buSzPct val="80000"/>
              <a:buBlip>
                <a:blip r:embed="rId3"/>
              </a:buBlip>
              <a:defRPr/>
            </a:pPr>
            <a:r>
              <a:rPr lang="en-US" sz="3000" dirty="0">
                <a:effectLst>
                  <a:outerShdw blurRad="38100" dist="38100" dir="2700000" algn="tl">
                    <a:srgbClr val="000000">
                      <a:alpha val="43137"/>
                    </a:srgbClr>
                  </a:outerShdw>
                </a:effectLst>
              </a:rPr>
              <a:t>Automatic if you are getting Social Security benefits at 65, or receiving SSDI for 24 months</a:t>
            </a:r>
          </a:p>
          <a:p>
            <a:pPr marL="401638" indent="-401638">
              <a:spcBef>
                <a:spcPct val="50000"/>
              </a:spcBef>
              <a:buClr>
                <a:srgbClr val="E8D782"/>
              </a:buClr>
              <a:buSzPct val="80000"/>
              <a:buBlip>
                <a:blip r:embed="rId3"/>
              </a:buBlip>
              <a:defRPr/>
            </a:pPr>
            <a:r>
              <a:rPr lang="en-US" sz="3000" dirty="0">
                <a:effectLst>
                  <a:outerShdw blurRad="38100" dist="38100" dir="2700000" algn="tl">
                    <a:srgbClr val="000000">
                      <a:alpha val="43137"/>
                    </a:srgbClr>
                  </a:outerShdw>
                </a:effectLst>
              </a:rPr>
              <a:t>Contact SSA at age 65 if you are not getting benefits</a:t>
            </a:r>
          </a:p>
          <a:p>
            <a:pPr marL="401638" indent="-401638">
              <a:spcBef>
                <a:spcPct val="50000"/>
              </a:spcBef>
              <a:buClr>
                <a:srgbClr val="E8D782"/>
              </a:buClr>
              <a:buSzPct val="80000"/>
              <a:buBlip>
                <a:blip r:embed="rId3"/>
              </a:buBlip>
              <a:defRPr/>
            </a:pPr>
            <a:r>
              <a:rPr lang="en-US" sz="3000" dirty="0">
                <a:effectLst>
                  <a:outerShdw blurRad="38100" dist="38100" dir="2700000" algn="tl">
                    <a:srgbClr val="000000">
                      <a:alpha val="43137"/>
                    </a:srgbClr>
                  </a:outerShdw>
                </a:effectLst>
              </a:rPr>
              <a:t>May apply on own Social Security record or the record of a spouse -living, deceased, disabled, or divorced</a:t>
            </a:r>
          </a:p>
          <a:p>
            <a:pPr marL="401638" indent="-401638">
              <a:spcBef>
                <a:spcPct val="50000"/>
              </a:spcBef>
              <a:buClr>
                <a:srgbClr val="E8D782"/>
              </a:buClr>
              <a:buSzPct val="80000"/>
              <a:buBlip>
                <a:blip r:embed="rId3"/>
              </a:buBlip>
              <a:defRPr/>
            </a:pPr>
            <a:r>
              <a:rPr lang="en-US" sz="3000" dirty="0">
                <a:effectLst>
                  <a:outerShdw blurRad="38100" dist="38100" dir="2700000" algn="tl">
                    <a:srgbClr val="000000">
                      <a:alpha val="43137"/>
                    </a:srgbClr>
                  </a:outerShdw>
                </a:effectLst>
              </a:rPr>
              <a:t>May file even if deferring cash payments</a:t>
            </a:r>
          </a:p>
          <a:p>
            <a:pPr marL="401638" indent="-401638">
              <a:spcBef>
                <a:spcPct val="50000"/>
              </a:spcBef>
              <a:defRPr/>
            </a:pPr>
            <a:endParaRPr lang="en-US" sz="3600" b="1" dirty="0">
              <a:solidFill>
                <a:srgbClr val="E8D782"/>
              </a:solidFill>
              <a:effectLst>
                <a:outerShdw blurRad="38100" dist="38100" dir="2700000" algn="tl">
                  <a:srgbClr val="000000"/>
                </a:outerShdw>
              </a:effectLst>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6">
            <a:extLst>
              <a:ext uri="{FF2B5EF4-FFF2-40B4-BE49-F238E27FC236}">
                <a16:creationId xmlns:a16="http://schemas.microsoft.com/office/drawing/2014/main" id="{B018C45B-CF0E-CC88-BD00-2082897175D2}"/>
              </a:ext>
            </a:extLst>
          </p:cNvPr>
          <p:cNvSpPr txBox="1">
            <a:spLocks noChangeArrowheads="1"/>
          </p:cNvSpPr>
          <p:nvPr/>
        </p:nvSpPr>
        <p:spPr>
          <a:xfrm>
            <a:off x="1295400" y="838200"/>
            <a:ext cx="9144000" cy="685800"/>
          </a:xfr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defRPr/>
            </a:pPr>
            <a:r>
              <a:rPr lang="en-US" sz="4000" b="1" dirty="0">
                <a:solidFill>
                  <a:srgbClr val="2A547F"/>
                </a:solidFill>
              </a:rPr>
              <a:t>Filing for Benefits</a:t>
            </a:r>
          </a:p>
        </p:txBody>
      </p:sp>
      <p:sp>
        <p:nvSpPr>
          <p:cNvPr id="3" name="Rectangle 4">
            <a:extLst>
              <a:ext uri="{FF2B5EF4-FFF2-40B4-BE49-F238E27FC236}">
                <a16:creationId xmlns:a16="http://schemas.microsoft.com/office/drawing/2014/main" id="{3AE20A4F-39BD-2CED-0B75-E8B5B828492D}"/>
              </a:ext>
            </a:extLst>
          </p:cNvPr>
          <p:cNvSpPr>
            <a:spLocks noChangeArrowheads="1"/>
          </p:cNvSpPr>
          <p:nvPr/>
        </p:nvSpPr>
        <p:spPr bwMode="auto">
          <a:xfrm>
            <a:off x="1889125" y="1674813"/>
            <a:ext cx="8778875" cy="4954587"/>
          </a:xfrm>
          <a:prstGeom prst="rect">
            <a:avLst/>
          </a:prstGeom>
          <a:noFill/>
          <a:ln w="12700">
            <a:noFill/>
            <a:miter lim="800000"/>
            <a:headEnd/>
            <a:tailEnd/>
          </a:ln>
          <a:effectLst/>
        </p:spPr>
        <p:txBody>
          <a:bodyPr lIns="90488" tIns="44450" rIns="90488" bIns="44450"/>
          <a:lstStyle/>
          <a:p>
            <a:pPr marL="342900" indent="-342900">
              <a:spcAft>
                <a:spcPts val="600"/>
              </a:spcAft>
              <a:defRPr/>
            </a:pPr>
            <a:r>
              <a:rPr lang="en-US" sz="3200" u="sng" dirty="0"/>
              <a:t>How to File</a:t>
            </a:r>
          </a:p>
          <a:p>
            <a:pPr marL="342900" indent="-342900">
              <a:spcAft>
                <a:spcPts val="1200"/>
              </a:spcAft>
              <a:buClr>
                <a:srgbClr val="E8D782"/>
              </a:buClr>
              <a:buSzPct val="80000"/>
              <a:buBlip>
                <a:blip r:embed="rId3"/>
              </a:buBlip>
              <a:defRPr/>
            </a:pPr>
            <a:r>
              <a:rPr lang="en-US" sz="3000" dirty="0"/>
              <a:t>Via the Internet at </a:t>
            </a:r>
            <a:r>
              <a:rPr lang="en-US" sz="3000" u="sng" dirty="0"/>
              <a:t>www.socialsecurity.gov</a:t>
            </a:r>
          </a:p>
          <a:p>
            <a:pPr marL="342900" indent="-342900">
              <a:spcAft>
                <a:spcPts val="1200"/>
              </a:spcAft>
              <a:buClr>
                <a:srgbClr val="E8D782"/>
              </a:buClr>
              <a:buSzPct val="80000"/>
              <a:buBlip>
                <a:blip r:embed="rId3"/>
              </a:buBlip>
              <a:defRPr/>
            </a:pPr>
            <a:r>
              <a:rPr lang="en-US" sz="3000" dirty="0"/>
              <a:t>In the office or over the telephone</a:t>
            </a:r>
          </a:p>
          <a:p>
            <a:pPr marL="342900" indent="-342900">
              <a:spcAft>
                <a:spcPts val="1800"/>
              </a:spcAft>
              <a:buClr>
                <a:srgbClr val="E8D782"/>
              </a:buClr>
              <a:buSzPct val="80000"/>
              <a:buBlip>
                <a:blip r:embed="rId3"/>
              </a:buBlip>
              <a:defRPr/>
            </a:pPr>
            <a:r>
              <a:rPr lang="en-US" sz="3000" dirty="0"/>
              <a:t>For an appointment, call 1-800-772-1213 </a:t>
            </a:r>
          </a:p>
          <a:p>
            <a:pPr marL="342900" indent="-342900">
              <a:spcBef>
                <a:spcPts val="1200"/>
              </a:spcBef>
              <a:spcAft>
                <a:spcPts val="600"/>
              </a:spcAft>
              <a:buClr>
                <a:srgbClr val="E8D782"/>
              </a:buClr>
              <a:buSzPct val="80000"/>
              <a:defRPr/>
            </a:pPr>
            <a:r>
              <a:rPr lang="en-US" sz="3200" u="sng" dirty="0"/>
              <a:t>When to Contact Social Security</a:t>
            </a:r>
          </a:p>
          <a:p>
            <a:pPr marL="342900" indent="-342900">
              <a:spcAft>
                <a:spcPts val="1200"/>
              </a:spcAft>
              <a:buClr>
                <a:srgbClr val="E8D782"/>
              </a:buClr>
              <a:buSzPct val="80000"/>
              <a:buBlip>
                <a:blip r:embed="rId3"/>
              </a:buBlip>
              <a:defRPr/>
            </a:pPr>
            <a:r>
              <a:rPr lang="en-US" sz="3000" dirty="0"/>
              <a:t>Up to 3 months before you retire or attain age 62</a:t>
            </a:r>
          </a:p>
          <a:p>
            <a:pPr marL="342900" indent="-342900">
              <a:spcAft>
                <a:spcPts val="1800"/>
              </a:spcAft>
              <a:buClr>
                <a:srgbClr val="E8D782"/>
              </a:buClr>
              <a:buSzPct val="80000"/>
              <a:buBlip>
                <a:blip r:embed="rId3"/>
              </a:buBlip>
              <a:defRPr/>
            </a:pPr>
            <a:r>
              <a:rPr lang="en-US" sz="3000" dirty="0"/>
              <a:t>If over age 62,  review your work plans before        Feb. 1 to determine when benefits could start</a:t>
            </a:r>
          </a:p>
          <a:p>
            <a:pPr marL="342900" indent="-342900">
              <a:spcBef>
                <a:spcPct val="50000"/>
              </a:spcBef>
              <a:buClr>
                <a:srgbClr val="E8D782"/>
              </a:buClr>
              <a:defRPr/>
            </a:pPr>
            <a:endParaRPr lang="en-US" sz="3000" b="1" dirty="0">
              <a:solidFill>
                <a:schemeClr val="bg1"/>
              </a:solidFill>
              <a:effectLst>
                <a:outerShdw blurRad="38100" dist="38100" dir="2700000" algn="tl">
                  <a:srgbClr val="000000"/>
                </a:outerShdw>
              </a:effectLst>
            </a:endParaRPr>
          </a:p>
        </p:txBody>
      </p:sp>
    </p:spTree>
    <p:extLst>
      <p:ext uri="{BB962C8B-B14F-4D97-AF65-F5344CB8AC3E}">
        <p14:creationId xmlns:p14="http://schemas.microsoft.com/office/powerpoint/2010/main" val="311727552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1F87F0-F7E5-AB4A-33C7-26A7F25DB91C}"/>
              </a:ext>
            </a:extLst>
          </p:cNvPr>
          <p:cNvSpPr>
            <a:spLocks noGrp="1"/>
          </p:cNvSpPr>
          <p:nvPr>
            <p:ph type="title"/>
          </p:nvPr>
        </p:nvSpPr>
        <p:spPr/>
        <p:txBody>
          <a:bodyPr/>
          <a:lstStyle/>
          <a:p>
            <a:r>
              <a:rPr lang="en-US" dirty="0"/>
              <a:t>Poll Question #2</a:t>
            </a:r>
          </a:p>
        </p:txBody>
      </p:sp>
      <p:sp>
        <p:nvSpPr>
          <p:cNvPr id="3" name="Slide Number Placeholder 2">
            <a:extLst>
              <a:ext uri="{FF2B5EF4-FFF2-40B4-BE49-F238E27FC236}">
                <a16:creationId xmlns:a16="http://schemas.microsoft.com/office/drawing/2014/main" id="{D8E961A1-33EA-71C7-44C6-522D85ACA153}"/>
              </a:ext>
            </a:extLst>
          </p:cNvPr>
          <p:cNvSpPr>
            <a:spLocks noGrp="1"/>
          </p:cNvSpPr>
          <p:nvPr>
            <p:ph type="sldNum" sz="quarter" idx="12"/>
          </p:nvPr>
        </p:nvSpPr>
        <p:spPr/>
        <p:txBody>
          <a:bodyPr/>
          <a:lstStyle/>
          <a:p>
            <a:pPr>
              <a:defRPr/>
            </a:pPr>
            <a:fld id="{88AA8DA2-99D1-4607-A62B-1B547612533B}" type="slidenum">
              <a:rPr lang="en-US" smtClean="0">
                <a:solidFill>
                  <a:prstClr val="black"/>
                </a:solidFill>
              </a:rPr>
              <a:pPr>
                <a:defRPr/>
              </a:pPr>
              <a:t>24</a:t>
            </a:fld>
            <a:endParaRPr lang="en-US" dirty="0">
              <a:solidFill>
                <a:prstClr val="black"/>
              </a:solidFill>
            </a:endParaRPr>
          </a:p>
        </p:txBody>
      </p:sp>
      <p:sp>
        <p:nvSpPr>
          <p:cNvPr id="4" name="Content Placeholder 3">
            <a:extLst>
              <a:ext uri="{FF2B5EF4-FFF2-40B4-BE49-F238E27FC236}">
                <a16:creationId xmlns:a16="http://schemas.microsoft.com/office/drawing/2014/main" id="{CC5A90F9-7847-D7E4-AFB6-471C0D41BBF1}"/>
              </a:ext>
            </a:extLst>
          </p:cNvPr>
          <p:cNvSpPr>
            <a:spLocks noGrp="1"/>
          </p:cNvSpPr>
          <p:nvPr>
            <p:ph idx="1"/>
          </p:nvPr>
        </p:nvSpPr>
        <p:spPr/>
        <p:txBody>
          <a:bodyPr/>
          <a:lstStyle/>
          <a:p>
            <a:pPr marL="0" indent="0">
              <a:buNone/>
              <a:defRPr/>
            </a:pPr>
            <a:endParaRPr lang="en-US" sz="6000" dirty="0">
              <a:solidFill>
                <a:srgbClr val="C00000"/>
              </a:solidFill>
            </a:endParaRPr>
          </a:p>
          <a:p>
            <a:pPr marL="0" indent="0">
              <a:buNone/>
              <a:defRPr/>
            </a:pPr>
            <a:r>
              <a:rPr lang="en-US" sz="6000" dirty="0">
                <a:solidFill>
                  <a:srgbClr val="C00000"/>
                </a:solidFill>
              </a:rPr>
              <a:t>When is Medicare Effective?</a:t>
            </a:r>
          </a:p>
          <a:p>
            <a:pPr marL="0" indent="0">
              <a:buNone/>
            </a:pPr>
            <a:endParaRPr lang="en-US" dirty="0"/>
          </a:p>
        </p:txBody>
      </p:sp>
    </p:spTree>
    <p:extLst>
      <p:ext uri="{BB962C8B-B14F-4D97-AF65-F5344CB8AC3E}">
        <p14:creationId xmlns:p14="http://schemas.microsoft.com/office/powerpoint/2010/main" val="410864963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1F87F0-F7E5-AB4A-33C7-26A7F25DB91C}"/>
              </a:ext>
            </a:extLst>
          </p:cNvPr>
          <p:cNvSpPr>
            <a:spLocks noGrp="1"/>
          </p:cNvSpPr>
          <p:nvPr>
            <p:ph type="title"/>
          </p:nvPr>
        </p:nvSpPr>
        <p:spPr/>
        <p:txBody>
          <a:bodyPr/>
          <a:lstStyle/>
          <a:p>
            <a:r>
              <a:rPr lang="en-US" dirty="0"/>
              <a:t>Questions</a:t>
            </a:r>
          </a:p>
        </p:txBody>
      </p:sp>
      <p:sp>
        <p:nvSpPr>
          <p:cNvPr id="3" name="Slide Number Placeholder 2">
            <a:extLst>
              <a:ext uri="{FF2B5EF4-FFF2-40B4-BE49-F238E27FC236}">
                <a16:creationId xmlns:a16="http://schemas.microsoft.com/office/drawing/2014/main" id="{D8E961A1-33EA-71C7-44C6-522D85ACA153}"/>
              </a:ext>
            </a:extLst>
          </p:cNvPr>
          <p:cNvSpPr>
            <a:spLocks noGrp="1"/>
          </p:cNvSpPr>
          <p:nvPr>
            <p:ph type="sldNum" sz="quarter" idx="12"/>
          </p:nvPr>
        </p:nvSpPr>
        <p:spPr>
          <a:xfrm>
            <a:off x="9347200" y="6492876"/>
            <a:ext cx="2844800" cy="365125"/>
          </a:xfrm>
          <a:prstGeom prst="rect">
            <a:avLst/>
          </a:prstGeom>
          <a:ln/>
        </p:spPr>
        <p:txBody>
          <a:bodyPr vert="horz" lIns="91440" tIns="45720" rIns="91440" bIns="45720" rtlCol="0" anchor="ctr"/>
          <a:lstStyle>
            <a:defPPr>
              <a:defRPr lang="en-US"/>
            </a:defPPr>
            <a:lvl1pPr marL="0" algn="r" defTabSz="914400" rtl="0" eaLnBrk="1" latinLnBrk="0" hangingPunct="1">
              <a:defRPr sz="1400" b="1"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88AA8DA2-99D1-4607-A62B-1B547612533B}" type="slidenum">
              <a:rPr lang="en-US" smtClean="0">
                <a:solidFill>
                  <a:prstClr val="black"/>
                </a:solidFill>
              </a:rPr>
              <a:pPr>
                <a:defRPr/>
              </a:pPr>
              <a:t>25</a:t>
            </a:fld>
            <a:endParaRPr lang="en-US" dirty="0">
              <a:solidFill>
                <a:prstClr val="black"/>
              </a:solidFill>
            </a:endParaRPr>
          </a:p>
        </p:txBody>
      </p:sp>
      <p:sp>
        <p:nvSpPr>
          <p:cNvPr id="4" name="Content Placeholder 3">
            <a:extLst>
              <a:ext uri="{FF2B5EF4-FFF2-40B4-BE49-F238E27FC236}">
                <a16:creationId xmlns:a16="http://schemas.microsoft.com/office/drawing/2014/main" id="{CC5A90F9-7847-D7E4-AFB6-471C0D41BBF1}"/>
              </a:ext>
            </a:extLst>
          </p:cNvPr>
          <p:cNvSpPr>
            <a:spLocks noGrp="1"/>
          </p:cNvSpPr>
          <p:nvPr>
            <p:ph idx="1"/>
          </p:nvPr>
        </p:nvSpPr>
        <p:spPr/>
        <p:txBody>
          <a:bodyPr/>
          <a:lstStyle/>
          <a:p>
            <a:pPr marL="0" indent="0">
              <a:buNone/>
              <a:defRPr/>
            </a:pPr>
            <a:endParaRPr lang="en-US" sz="9600" dirty="0">
              <a:solidFill>
                <a:srgbClr val="C00000"/>
              </a:solidFill>
            </a:endParaRPr>
          </a:p>
          <a:p>
            <a:pPr marL="0" indent="0">
              <a:buNone/>
              <a:defRPr/>
            </a:pPr>
            <a:r>
              <a:rPr lang="en-US" sz="9600" dirty="0">
                <a:solidFill>
                  <a:srgbClr val="C00000"/>
                </a:solidFill>
              </a:rPr>
              <a:t>	Questions?</a:t>
            </a:r>
            <a:endParaRPr lang="en-US" sz="9600" dirty="0"/>
          </a:p>
        </p:txBody>
      </p:sp>
    </p:spTree>
    <p:extLst>
      <p:ext uri="{BB962C8B-B14F-4D97-AF65-F5344CB8AC3E}">
        <p14:creationId xmlns:p14="http://schemas.microsoft.com/office/powerpoint/2010/main" val="83106904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F59F1C8-3EB6-40CD-9838-92FCF8A4C624}"/>
              </a:ext>
            </a:extLst>
          </p:cNvPr>
          <p:cNvSpPr>
            <a:spLocks noGrp="1"/>
          </p:cNvSpPr>
          <p:nvPr>
            <p:ph type="title"/>
          </p:nvPr>
        </p:nvSpPr>
        <p:spPr>
          <a:xfrm>
            <a:off x="1765070" y="5885411"/>
            <a:ext cx="8703425" cy="773084"/>
          </a:xfrm>
        </p:spPr>
        <p:txBody>
          <a:bodyPr>
            <a:normAutofit fontScale="90000"/>
          </a:bodyPr>
          <a:lstStyle/>
          <a:p>
            <a:r>
              <a:rPr lang="en-US" dirty="0"/>
              <a:t>Overview of Overpayments</a:t>
            </a:r>
          </a:p>
        </p:txBody>
      </p:sp>
    </p:spTree>
    <p:extLst>
      <p:ext uri="{BB962C8B-B14F-4D97-AF65-F5344CB8AC3E}">
        <p14:creationId xmlns:p14="http://schemas.microsoft.com/office/powerpoint/2010/main" val="286747869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7A79EA-81A3-415B-ABED-83DD2A4F4779}"/>
              </a:ext>
            </a:extLst>
          </p:cNvPr>
          <p:cNvSpPr>
            <a:spLocks noGrp="1"/>
          </p:cNvSpPr>
          <p:nvPr>
            <p:ph type="title"/>
          </p:nvPr>
        </p:nvSpPr>
        <p:spPr>
          <a:xfrm>
            <a:off x="2004061" y="325370"/>
            <a:ext cx="3276451" cy="1956841"/>
          </a:xfrm>
        </p:spPr>
        <p:txBody>
          <a:bodyPr anchor="b">
            <a:normAutofit/>
          </a:bodyPr>
          <a:lstStyle/>
          <a:p>
            <a:r>
              <a:rPr lang="en-US" altLang="en-US" sz="3300"/>
              <a:t>Overpayments</a:t>
            </a:r>
            <a:endParaRPr lang="en-US" sz="3300"/>
          </a:p>
        </p:txBody>
      </p:sp>
      <p:sp>
        <p:nvSpPr>
          <p:cNvPr id="3" name="Content Placeholder 2">
            <a:extLst>
              <a:ext uri="{FF2B5EF4-FFF2-40B4-BE49-F238E27FC236}">
                <a16:creationId xmlns:a16="http://schemas.microsoft.com/office/drawing/2014/main" id="{B82BC646-0E3F-4E6E-AC21-B492D62D87FF}"/>
              </a:ext>
            </a:extLst>
          </p:cNvPr>
          <p:cNvSpPr>
            <a:spLocks noGrp="1"/>
          </p:cNvSpPr>
          <p:nvPr>
            <p:ph idx="1"/>
          </p:nvPr>
        </p:nvSpPr>
        <p:spPr>
          <a:xfrm>
            <a:off x="1828800" y="2590800"/>
            <a:ext cx="3177539" cy="4130676"/>
          </a:xfrm>
        </p:spPr>
        <p:txBody>
          <a:bodyPr>
            <a:normAutofit/>
          </a:bodyPr>
          <a:lstStyle/>
          <a:p>
            <a:r>
              <a:rPr lang="en-US" sz="1800" dirty="0"/>
              <a:t>An overpayment occurs when a beneficiary receives more benefits than the amount they are entitled to, in a given month</a:t>
            </a:r>
          </a:p>
          <a:p>
            <a:r>
              <a:rPr lang="en-US" sz="1800" dirty="0"/>
              <a:t>If the individual is currently receiving SSA benefits, SSA will withhold funds from current benefits to repay</a:t>
            </a:r>
          </a:p>
          <a:p>
            <a:pPr marL="0" indent="0">
              <a:buNone/>
            </a:pPr>
            <a:endParaRPr lang="en-US" sz="1800" dirty="0"/>
          </a:p>
          <a:p>
            <a:pPr marL="0" indent="0">
              <a:buNone/>
            </a:pPr>
            <a:r>
              <a:rPr lang="en-US" sz="1400" dirty="0">
                <a:solidFill>
                  <a:srgbClr val="C00000"/>
                </a:solidFill>
              </a:rPr>
              <a:t>*slides used with permission of Justice in Aging</a:t>
            </a:r>
          </a:p>
        </p:txBody>
      </p:sp>
      <p:pic>
        <p:nvPicPr>
          <p:cNvPr id="6" name="Picture 5" descr="Graph on document with pen">
            <a:extLst>
              <a:ext uri="{FF2B5EF4-FFF2-40B4-BE49-F238E27FC236}">
                <a16:creationId xmlns:a16="http://schemas.microsoft.com/office/drawing/2014/main" id="{C65FFFE8-3D0C-60B4-2B53-E80F367B8935}"/>
              </a:ext>
            </a:extLst>
          </p:cNvPr>
          <p:cNvPicPr>
            <a:picLocks noChangeAspect="1"/>
          </p:cNvPicPr>
          <p:nvPr/>
        </p:nvPicPr>
        <p:blipFill>
          <a:blip r:embed="rId2"/>
          <a:srcRect l="31754" r="18031" b="-1"/>
          <a:stretch/>
        </p:blipFill>
        <p:spPr>
          <a:xfrm>
            <a:off x="5507777" y="10"/>
            <a:ext cx="5159081" cy="6857990"/>
          </a:xfrm>
          <a:custGeom>
            <a:avLst/>
            <a:gdLst/>
            <a:ahLst/>
            <a:cxnLst/>
            <a:rect l="l" t="t" r="r" b="b"/>
            <a:pathLst>
              <a:path w="6878775" h="6858000">
                <a:moveTo>
                  <a:pt x="1102973" y="0"/>
                </a:moveTo>
                <a:lnTo>
                  <a:pt x="1160688" y="0"/>
                </a:lnTo>
                <a:lnTo>
                  <a:pt x="983189" y="331786"/>
                </a:lnTo>
                <a:cubicBezTo>
                  <a:pt x="914866" y="469145"/>
                  <a:pt x="850355" y="608712"/>
                  <a:pt x="789261" y="750263"/>
                </a:cubicBezTo>
                <a:cubicBezTo>
                  <a:pt x="774307" y="784928"/>
                  <a:pt x="759992" y="819849"/>
                  <a:pt x="745295" y="854514"/>
                </a:cubicBezTo>
                <a:cubicBezTo>
                  <a:pt x="756682" y="845393"/>
                  <a:pt x="765489" y="833492"/>
                  <a:pt x="770857" y="819975"/>
                </a:cubicBezTo>
                <a:cubicBezTo>
                  <a:pt x="879943" y="589569"/>
                  <a:pt x="999605" y="365513"/>
                  <a:pt x="1131329" y="148742"/>
                </a:cubicBezTo>
                <a:lnTo>
                  <a:pt x="1227589" y="0"/>
                </a:lnTo>
                <a:lnTo>
                  <a:pt x="6878775" y="0"/>
                </a:lnTo>
                <a:lnTo>
                  <a:pt x="6878775" y="6858000"/>
                </a:lnTo>
                <a:lnTo>
                  <a:pt x="713521" y="6858000"/>
                </a:lnTo>
                <a:lnTo>
                  <a:pt x="625642" y="6670527"/>
                </a:lnTo>
                <a:cubicBezTo>
                  <a:pt x="507232" y="6398531"/>
                  <a:pt x="403083" y="6118381"/>
                  <a:pt x="312785" y="5830359"/>
                </a:cubicBezTo>
                <a:cubicBezTo>
                  <a:pt x="278149" y="5719759"/>
                  <a:pt x="248879" y="5607635"/>
                  <a:pt x="212198" y="5480401"/>
                </a:cubicBezTo>
                <a:cubicBezTo>
                  <a:pt x="212208" y="5491601"/>
                  <a:pt x="212803" y="5502788"/>
                  <a:pt x="213988" y="5513923"/>
                </a:cubicBezTo>
                <a:cubicBezTo>
                  <a:pt x="264089" y="5723695"/>
                  <a:pt x="307290" y="5935370"/>
                  <a:pt x="365826" y="6142729"/>
                </a:cubicBezTo>
                <a:cubicBezTo>
                  <a:pt x="433152" y="6380817"/>
                  <a:pt x="510068" y="6614016"/>
                  <a:pt x="597975" y="6841549"/>
                </a:cubicBezTo>
                <a:lnTo>
                  <a:pt x="604824" y="6858000"/>
                </a:lnTo>
                <a:lnTo>
                  <a:pt x="552056" y="6858000"/>
                </a:lnTo>
                <a:lnTo>
                  <a:pt x="539576" y="6828295"/>
                </a:lnTo>
                <a:cubicBezTo>
                  <a:pt x="380597" y="6414594"/>
                  <a:pt x="260223" y="5988893"/>
                  <a:pt x="171555" y="5552906"/>
                </a:cubicBezTo>
                <a:cubicBezTo>
                  <a:pt x="91163" y="5157998"/>
                  <a:pt x="43746" y="4758899"/>
                  <a:pt x="12305" y="4357388"/>
                </a:cubicBezTo>
                <a:cubicBezTo>
                  <a:pt x="-14281" y="4013908"/>
                  <a:pt x="4507" y="3672965"/>
                  <a:pt x="46684" y="3331516"/>
                </a:cubicBezTo>
                <a:cubicBezTo>
                  <a:pt x="127203" y="2664286"/>
                  <a:pt x="277819" y="2007265"/>
                  <a:pt x="496065" y="1371196"/>
                </a:cubicBezTo>
                <a:cubicBezTo>
                  <a:pt x="636273" y="966066"/>
                  <a:pt x="800445" y="573253"/>
                  <a:pt x="995723" y="196614"/>
                </a:cubicBezTo>
                <a:close/>
              </a:path>
            </a:pathLst>
          </a:custGeom>
        </p:spPr>
      </p:pic>
      <p:sp>
        <p:nvSpPr>
          <p:cNvPr id="4" name="Slide Number Placeholder 3">
            <a:extLst>
              <a:ext uri="{FF2B5EF4-FFF2-40B4-BE49-F238E27FC236}">
                <a16:creationId xmlns:a16="http://schemas.microsoft.com/office/drawing/2014/main" id="{589177AA-F1C8-473C-AF25-C2C7A00D10C5}"/>
              </a:ext>
            </a:extLst>
          </p:cNvPr>
          <p:cNvSpPr>
            <a:spLocks noGrp="1"/>
          </p:cNvSpPr>
          <p:nvPr>
            <p:ph type="sldNum" sz="quarter" idx="12"/>
          </p:nvPr>
        </p:nvSpPr>
        <p:spPr>
          <a:xfrm>
            <a:off x="6457950" y="6356351"/>
            <a:ext cx="2057400" cy="365125"/>
          </a:xfrm>
          <a:prstGeom prst="rect">
            <a:avLst/>
          </a:prstGeom>
        </p:spPr>
        <p:txBody>
          <a:bodyPr vert="horz" lIns="91440" tIns="45720" rIns="91440" bIns="45720" rtlCol="0" anchor="ctr">
            <a:normAutofit/>
          </a:bodyPr>
          <a:lstStyle>
            <a:defPPr>
              <a:defRPr lang="en-US"/>
            </a:defPPr>
            <a:lvl1pPr marL="0" algn="r"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spcAft>
                <a:spcPts val="600"/>
              </a:spcAft>
            </a:pPr>
            <a:fld id="{D3802EAF-E49A-4952-8DD9-80135B702AB0}" type="slidenum">
              <a:rPr lang="en-US" smtClean="0"/>
              <a:pPr>
                <a:spcAft>
                  <a:spcPts val="600"/>
                </a:spcAft>
              </a:pPr>
              <a:t>27</a:t>
            </a:fld>
            <a:endParaRPr lang="en-US">
              <a:solidFill>
                <a:srgbClr val="FFFFFF"/>
              </a:solidFill>
            </a:endParaRPr>
          </a:p>
        </p:txBody>
      </p:sp>
    </p:spTree>
    <p:extLst>
      <p:ext uri="{BB962C8B-B14F-4D97-AF65-F5344CB8AC3E}">
        <p14:creationId xmlns:p14="http://schemas.microsoft.com/office/powerpoint/2010/main" val="300895044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E5796E-98FC-44DF-8F87-B496FB95D4F3}"/>
              </a:ext>
            </a:extLst>
          </p:cNvPr>
          <p:cNvSpPr>
            <a:spLocks noGrp="1"/>
          </p:cNvSpPr>
          <p:nvPr>
            <p:ph type="title"/>
          </p:nvPr>
        </p:nvSpPr>
        <p:spPr/>
        <p:txBody>
          <a:bodyPr>
            <a:normAutofit fontScale="90000"/>
          </a:bodyPr>
          <a:lstStyle/>
          <a:p>
            <a:r>
              <a:rPr lang="en-US" altLang="en-US" dirty="0"/>
              <a:t>Why Overpayments Happen</a:t>
            </a:r>
            <a:endParaRPr lang="en-US" dirty="0"/>
          </a:p>
        </p:txBody>
      </p:sp>
      <p:sp>
        <p:nvSpPr>
          <p:cNvPr id="3" name="Content Placeholder 2">
            <a:extLst>
              <a:ext uri="{FF2B5EF4-FFF2-40B4-BE49-F238E27FC236}">
                <a16:creationId xmlns:a16="http://schemas.microsoft.com/office/drawing/2014/main" id="{0B876147-335B-43FA-9462-4C9B9ADF6D4E}"/>
              </a:ext>
            </a:extLst>
          </p:cNvPr>
          <p:cNvSpPr>
            <a:spLocks noGrp="1"/>
          </p:cNvSpPr>
          <p:nvPr>
            <p:ph idx="1"/>
          </p:nvPr>
        </p:nvSpPr>
        <p:spPr/>
        <p:txBody>
          <a:bodyPr>
            <a:normAutofit/>
          </a:bodyPr>
          <a:lstStyle/>
          <a:p>
            <a:pPr>
              <a:lnSpc>
                <a:spcPct val="100000"/>
              </a:lnSpc>
            </a:pPr>
            <a:r>
              <a:rPr lang="en-US" dirty="0"/>
              <a:t>1.	SSI benefits: Income, resources, living arrangement.</a:t>
            </a:r>
          </a:p>
          <a:p>
            <a:pPr>
              <a:lnSpc>
                <a:spcPct val="100000"/>
              </a:lnSpc>
            </a:pPr>
            <a:r>
              <a:rPr lang="en-US" dirty="0"/>
              <a:t>2. Government pension offset/Windfall Elimination Provision.</a:t>
            </a:r>
          </a:p>
          <a:p>
            <a:pPr>
              <a:lnSpc>
                <a:spcPct val="100000"/>
              </a:lnSpc>
            </a:pPr>
            <a:r>
              <a:rPr lang="en-US" dirty="0"/>
              <a:t>3.	Excess earnings.</a:t>
            </a:r>
          </a:p>
          <a:p>
            <a:pPr>
              <a:lnSpc>
                <a:spcPct val="100000"/>
              </a:lnSpc>
            </a:pPr>
            <a:r>
              <a:rPr lang="en-US" dirty="0"/>
              <a:t>4.	Work Activity while receiving SSDI benefits.</a:t>
            </a:r>
          </a:p>
          <a:p>
            <a:pPr marL="0" indent="0">
              <a:buNone/>
            </a:pPr>
            <a:endParaRPr lang="en-US" dirty="0"/>
          </a:p>
          <a:p>
            <a:pPr>
              <a:lnSpc>
                <a:spcPct val="100000"/>
              </a:lnSpc>
            </a:pPr>
            <a:endParaRPr lang="en-US" dirty="0"/>
          </a:p>
        </p:txBody>
      </p:sp>
      <p:sp>
        <p:nvSpPr>
          <p:cNvPr id="5" name="Slide Number Placeholder 4">
            <a:extLst>
              <a:ext uri="{FF2B5EF4-FFF2-40B4-BE49-F238E27FC236}">
                <a16:creationId xmlns:a16="http://schemas.microsoft.com/office/drawing/2014/main" id="{05A9DA6A-4006-4008-A12A-C1259F80C83C}"/>
              </a:ext>
            </a:extLst>
          </p:cNvPr>
          <p:cNvSpPr>
            <a:spLocks noGrp="1"/>
          </p:cNvSpPr>
          <p:nvPr>
            <p:ph type="sldNum" sz="quarter" idx="12"/>
          </p:nvPr>
        </p:nvSpPr>
        <p:spPr>
          <a:xfrm>
            <a:off x="6457950" y="6356351"/>
            <a:ext cx="2057400" cy="365125"/>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D3802EAF-E49A-4952-8DD9-80135B702AB0}" type="slidenum">
              <a:rPr lang="en-US" smtClean="0"/>
              <a:pPr/>
              <a:t>28</a:t>
            </a:fld>
            <a:endParaRPr lang="en-US"/>
          </a:p>
        </p:txBody>
      </p:sp>
    </p:spTree>
    <p:extLst>
      <p:ext uri="{BB962C8B-B14F-4D97-AF65-F5344CB8AC3E}">
        <p14:creationId xmlns:p14="http://schemas.microsoft.com/office/powerpoint/2010/main" val="279684738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03E173-8004-4B4C-A9B4-2728BA44BEF1}"/>
              </a:ext>
            </a:extLst>
          </p:cNvPr>
          <p:cNvSpPr>
            <a:spLocks noGrp="1"/>
          </p:cNvSpPr>
          <p:nvPr>
            <p:ph type="title"/>
          </p:nvPr>
        </p:nvSpPr>
        <p:spPr/>
        <p:txBody>
          <a:bodyPr/>
          <a:lstStyle/>
          <a:p>
            <a:r>
              <a:rPr lang="en-US" altLang="en-US" dirty="0"/>
              <a:t>Overpayment Options</a:t>
            </a:r>
            <a:endParaRPr lang="en-US" dirty="0"/>
          </a:p>
        </p:txBody>
      </p:sp>
      <p:sp>
        <p:nvSpPr>
          <p:cNvPr id="3" name="Content Placeholder 2">
            <a:extLst>
              <a:ext uri="{FF2B5EF4-FFF2-40B4-BE49-F238E27FC236}">
                <a16:creationId xmlns:a16="http://schemas.microsoft.com/office/drawing/2014/main" id="{9909D7D9-C126-494C-A83A-DE1D8D130518}"/>
              </a:ext>
            </a:extLst>
          </p:cNvPr>
          <p:cNvSpPr>
            <a:spLocks noGrp="1"/>
          </p:cNvSpPr>
          <p:nvPr>
            <p:ph idx="1"/>
          </p:nvPr>
        </p:nvSpPr>
        <p:spPr/>
        <p:txBody>
          <a:bodyPr/>
          <a:lstStyle/>
          <a:p>
            <a:pPr>
              <a:lnSpc>
                <a:spcPct val="100000"/>
              </a:lnSpc>
            </a:pPr>
            <a:r>
              <a:rPr lang="en-US" dirty="0"/>
              <a:t>Appeal the overpayment </a:t>
            </a:r>
            <a:br>
              <a:rPr lang="en-US" dirty="0"/>
            </a:br>
            <a:r>
              <a:rPr lang="en-US" dirty="0"/>
              <a:t>(request “Reconsideration”)</a:t>
            </a:r>
          </a:p>
          <a:p>
            <a:pPr>
              <a:lnSpc>
                <a:spcPct val="100000"/>
              </a:lnSpc>
            </a:pPr>
            <a:r>
              <a:rPr lang="en-US" dirty="0"/>
              <a:t>Request a waiver</a:t>
            </a:r>
          </a:p>
          <a:p>
            <a:pPr>
              <a:lnSpc>
                <a:spcPct val="100000"/>
              </a:lnSpc>
            </a:pPr>
            <a:r>
              <a:rPr lang="en-US" dirty="0"/>
              <a:t>Negotiate a lower repayment amount</a:t>
            </a:r>
          </a:p>
          <a:p>
            <a:pPr>
              <a:lnSpc>
                <a:spcPct val="100000"/>
              </a:lnSpc>
            </a:pPr>
            <a:r>
              <a:rPr lang="en-US" dirty="0"/>
              <a:t>Do nothing</a:t>
            </a:r>
          </a:p>
          <a:p>
            <a:pPr>
              <a:lnSpc>
                <a:spcPct val="100000"/>
              </a:lnSpc>
            </a:pPr>
            <a:r>
              <a:rPr lang="en-US" dirty="0"/>
              <a:t>Bankruptcy (beyond the scope of this presentation)</a:t>
            </a:r>
          </a:p>
          <a:p>
            <a:endParaRPr lang="en-US" dirty="0"/>
          </a:p>
        </p:txBody>
      </p:sp>
      <p:sp>
        <p:nvSpPr>
          <p:cNvPr id="4" name="Slide Number Placeholder 3">
            <a:extLst>
              <a:ext uri="{FF2B5EF4-FFF2-40B4-BE49-F238E27FC236}">
                <a16:creationId xmlns:a16="http://schemas.microsoft.com/office/drawing/2014/main" id="{781BF1CD-C60B-4A3B-87F4-306FB96D64FC}"/>
              </a:ext>
            </a:extLst>
          </p:cNvPr>
          <p:cNvSpPr>
            <a:spLocks noGrp="1"/>
          </p:cNvSpPr>
          <p:nvPr>
            <p:ph type="sldNum" sz="quarter" idx="12"/>
          </p:nvPr>
        </p:nvSpPr>
        <p:spPr>
          <a:xfrm>
            <a:off x="6457950" y="6356351"/>
            <a:ext cx="2057400" cy="365125"/>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D3802EAF-E49A-4952-8DD9-80135B702AB0}" type="slidenum">
              <a:rPr lang="en-US" smtClean="0"/>
              <a:pPr/>
              <a:t>29</a:t>
            </a:fld>
            <a:endParaRPr lang="en-US"/>
          </a:p>
        </p:txBody>
      </p:sp>
    </p:spTree>
    <p:extLst>
      <p:ext uri="{BB962C8B-B14F-4D97-AF65-F5344CB8AC3E}">
        <p14:creationId xmlns:p14="http://schemas.microsoft.com/office/powerpoint/2010/main" val="105068360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Pro Seniors’ Services</a:t>
            </a:r>
          </a:p>
        </p:txBody>
      </p:sp>
      <p:sp>
        <p:nvSpPr>
          <p:cNvPr id="3" name="Slide Number Placeholder 2"/>
          <p:cNvSpPr>
            <a:spLocks noGrp="1"/>
          </p:cNvSpPr>
          <p:nvPr>
            <p:ph type="sldNum" sz="quarter" idx="4"/>
          </p:nvPr>
        </p:nvSpPr>
        <p:spPr/>
        <p:txBody>
          <a:bodyPr/>
          <a:lstStyle/>
          <a:p>
            <a:fld id="{612C9336-A718-4A9C-A61A-5379812194CD}" type="slidenum">
              <a:rPr lang="en-US" smtClean="0">
                <a:solidFill>
                  <a:prstClr val="black">
                    <a:tint val="75000"/>
                  </a:prstClr>
                </a:solidFill>
              </a:rPr>
              <a:pPr/>
              <a:t>3</a:t>
            </a:fld>
            <a:endParaRPr lang="en-US" dirty="0">
              <a:solidFill>
                <a:prstClr val="black">
                  <a:tint val="75000"/>
                </a:prstClr>
              </a:solidFill>
            </a:endParaRPr>
          </a:p>
        </p:txBody>
      </p:sp>
      <p:sp>
        <p:nvSpPr>
          <p:cNvPr id="4" name="Rectangle 3"/>
          <p:cNvSpPr txBox="1">
            <a:spLocks noChangeArrowheads="1"/>
          </p:cNvSpPr>
          <p:nvPr/>
        </p:nvSpPr>
        <p:spPr>
          <a:xfrm>
            <a:off x="1066800" y="1219200"/>
            <a:ext cx="10287000" cy="5410200"/>
          </a:xfrm>
          <a:prstGeom prst="rect">
            <a:avLst/>
          </a:prstGeom>
        </p:spPr>
        <p:txBody>
          <a:bodyPr/>
          <a:lstStyle>
            <a:lvl1pPr marL="514350" indent="-514350" algn="l" defTabSz="914400" rtl="0" eaLnBrk="1" latinLnBrk="0" hangingPunct="1">
              <a:spcBef>
                <a:spcPct val="20000"/>
              </a:spcBef>
              <a:buFont typeface="+mj-lt"/>
              <a:buAutoNum type="arabicParenR"/>
              <a:defRPr sz="3200" kern="1200">
                <a:solidFill>
                  <a:schemeClr val="tx1"/>
                </a:solidFill>
                <a:latin typeface="+mn-lt"/>
                <a:ea typeface="+mn-ea"/>
                <a:cs typeface="+mn-cs"/>
              </a:defRPr>
            </a:lvl1pPr>
            <a:lvl2pPr marL="971550" indent="-514350" algn="l" defTabSz="914400" rtl="0" eaLnBrk="1" latinLnBrk="0" hangingPunct="1">
              <a:spcBef>
                <a:spcPct val="20000"/>
              </a:spcBef>
              <a:buFont typeface="+mj-lt"/>
              <a:buAutoNum type="alphaLcParenR"/>
              <a:defRPr sz="2800" kern="1200">
                <a:solidFill>
                  <a:schemeClr val="tx1"/>
                </a:solidFill>
                <a:latin typeface="+mn-lt"/>
                <a:ea typeface="+mn-ea"/>
                <a:cs typeface="+mn-cs"/>
              </a:defRPr>
            </a:lvl2pPr>
            <a:lvl3pPr marL="1428750" indent="-514350" algn="l" defTabSz="914400" rtl="0" eaLnBrk="1" latinLnBrk="0" hangingPunct="1">
              <a:spcBef>
                <a:spcPct val="20000"/>
              </a:spcBef>
              <a:buFont typeface="+mj-lt"/>
              <a:buAutoNum type="romanLcPeriod"/>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Wingdings" panose="05000000000000000000" pitchFamily="2" charset="2"/>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lvl="1" indent="0" eaLnBrk="0" fontAlgn="base" hangingPunct="0">
              <a:spcBef>
                <a:spcPts val="500"/>
              </a:spcBef>
              <a:spcAft>
                <a:spcPts val="500"/>
              </a:spcAft>
              <a:buClr>
                <a:srgbClr val="09677B"/>
              </a:buClr>
              <a:buSzPct val="80000"/>
              <a:buNone/>
            </a:pPr>
            <a:r>
              <a:rPr lang="en-US" altLang="en-US" b="1" kern="0" dirty="0">
                <a:solidFill>
                  <a:prstClr val="black"/>
                </a:solidFill>
                <a:latin typeface="Arial"/>
              </a:rPr>
              <a:t>Ohio’s Senior Legal Helpline:</a:t>
            </a:r>
          </a:p>
          <a:p>
            <a:pPr marL="914400" lvl="2" indent="0" eaLnBrk="0" fontAlgn="base" hangingPunct="0">
              <a:spcBef>
                <a:spcPts val="500"/>
              </a:spcBef>
              <a:spcAft>
                <a:spcPts val="500"/>
              </a:spcAft>
              <a:buClr>
                <a:srgbClr val="009900"/>
              </a:buClr>
              <a:buSzPct val="60000"/>
              <a:buNone/>
            </a:pPr>
            <a:r>
              <a:rPr lang="en-US" altLang="en-US" kern="0" dirty="0">
                <a:solidFill>
                  <a:prstClr val="black"/>
                </a:solidFill>
                <a:latin typeface="Arial"/>
              </a:rPr>
              <a:t>Staffed by experienced attorneys</a:t>
            </a:r>
          </a:p>
          <a:p>
            <a:pPr marL="914400" lvl="2" indent="0" eaLnBrk="0" fontAlgn="base" hangingPunct="0">
              <a:spcBef>
                <a:spcPts val="500"/>
              </a:spcBef>
              <a:spcAft>
                <a:spcPts val="500"/>
              </a:spcAft>
              <a:buClr>
                <a:srgbClr val="009900"/>
              </a:buClr>
              <a:buSzPct val="60000"/>
              <a:buNone/>
            </a:pPr>
            <a:r>
              <a:rPr lang="en-US" altLang="en-US" kern="0" dirty="0">
                <a:solidFill>
                  <a:prstClr val="black"/>
                </a:solidFill>
                <a:latin typeface="Arial"/>
              </a:rPr>
              <a:t>Pre-set 30 minute appointments</a:t>
            </a:r>
          </a:p>
          <a:p>
            <a:pPr marL="914400" lvl="2" indent="0" eaLnBrk="0" fontAlgn="base" hangingPunct="0">
              <a:spcBef>
                <a:spcPts val="500"/>
              </a:spcBef>
              <a:spcAft>
                <a:spcPts val="500"/>
              </a:spcAft>
              <a:buClr>
                <a:srgbClr val="009900"/>
              </a:buClr>
              <a:buSzPct val="60000"/>
              <a:buNone/>
            </a:pPr>
            <a:r>
              <a:rPr lang="en-US" altLang="en-US" kern="0" dirty="0">
                <a:solidFill>
                  <a:prstClr val="black"/>
                </a:solidFill>
                <a:latin typeface="Arial"/>
              </a:rPr>
              <a:t>By telephone</a:t>
            </a:r>
          </a:p>
          <a:p>
            <a:pPr marL="914400" lvl="2" indent="0" eaLnBrk="0" fontAlgn="base" hangingPunct="0">
              <a:spcBef>
                <a:spcPts val="500"/>
              </a:spcBef>
              <a:spcAft>
                <a:spcPts val="500"/>
              </a:spcAft>
              <a:buClr>
                <a:srgbClr val="009900"/>
              </a:buClr>
              <a:buSzPct val="60000"/>
              <a:buNone/>
            </a:pPr>
            <a:r>
              <a:rPr lang="en-US" altLang="en-US" kern="0" dirty="0">
                <a:solidFill>
                  <a:prstClr val="black"/>
                </a:solidFill>
                <a:latin typeface="Arial"/>
              </a:rPr>
              <a:t>Free legal advice and counsel</a:t>
            </a:r>
          </a:p>
          <a:p>
            <a:pPr marL="0" indent="0" eaLnBrk="0" fontAlgn="base" hangingPunct="0">
              <a:spcAft>
                <a:spcPct val="0"/>
              </a:spcAft>
              <a:buClr>
                <a:srgbClr val="09677B"/>
              </a:buClr>
              <a:buSzPct val="80000"/>
              <a:buNone/>
            </a:pPr>
            <a:r>
              <a:rPr lang="en-US" altLang="en-US" sz="2800" b="1" kern="0" dirty="0">
                <a:solidFill>
                  <a:prstClr val="black"/>
                </a:solidFill>
                <a:latin typeface="Arial"/>
              </a:rPr>
              <a:t>	Call 1.800.488.6070 or 513.345.4160.</a:t>
            </a:r>
          </a:p>
          <a:p>
            <a:pPr marL="0" indent="0" eaLnBrk="0" fontAlgn="base" hangingPunct="0">
              <a:spcAft>
                <a:spcPct val="0"/>
              </a:spcAft>
              <a:buClr>
                <a:srgbClr val="09677B"/>
              </a:buClr>
              <a:buSzPct val="80000"/>
              <a:buNone/>
            </a:pPr>
            <a:r>
              <a:rPr lang="en-US" altLang="en-US" sz="2800" b="1" kern="0" dirty="0">
                <a:solidFill>
                  <a:prstClr val="black"/>
                </a:solidFill>
                <a:latin typeface="Arial"/>
              </a:rPr>
              <a:t>Pension Questions?:</a:t>
            </a:r>
          </a:p>
          <a:p>
            <a:pPr marL="0" indent="0" eaLnBrk="0" fontAlgn="base" hangingPunct="0">
              <a:spcBef>
                <a:spcPts val="600"/>
              </a:spcBef>
              <a:spcAft>
                <a:spcPct val="0"/>
              </a:spcAft>
              <a:buClr>
                <a:srgbClr val="09677B"/>
              </a:buClr>
              <a:buSzPct val="80000"/>
              <a:buNone/>
            </a:pPr>
            <a:r>
              <a:rPr lang="en-US" altLang="en-US" kern="0" dirty="0">
                <a:solidFill>
                  <a:prstClr val="black"/>
                </a:solidFill>
                <a:latin typeface="Arial"/>
              </a:rPr>
              <a:t>	</a:t>
            </a:r>
            <a:r>
              <a:rPr lang="en-US" altLang="en-US" sz="2400" kern="0" dirty="0">
                <a:solidFill>
                  <a:prstClr val="black"/>
                </a:solidFill>
                <a:latin typeface="Arial"/>
              </a:rPr>
              <a:t>Pension attorneys to help with pension issues.</a:t>
            </a:r>
          </a:p>
          <a:p>
            <a:pPr marL="0" lvl="0" indent="0" eaLnBrk="0" fontAlgn="base" hangingPunct="0">
              <a:spcAft>
                <a:spcPct val="0"/>
              </a:spcAft>
              <a:buClr>
                <a:srgbClr val="09677B"/>
              </a:buClr>
              <a:buSzPct val="80000"/>
              <a:buNone/>
            </a:pPr>
            <a:r>
              <a:rPr lang="en-US" altLang="en-US" b="1" kern="0" dirty="0">
                <a:solidFill>
                  <a:prstClr val="black"/>
                </a:solidFill>
                <a:latin typeface="Arial"/>
              </a:rPr>
              <a:t>	Call 1-866-783-5021</a:t>
            </a:r>
            <a:endParaRPr lang="en-US" b="1" kern="0" dirty="0">
              <a:solidFill>
                <a:srgbClr val="000000"/>
              </a:solidFill>
              <a:latin typeface="Arial" panose="020B0604020202020204" pitchFamily="34" charset="0"/>
              <a:ea typeface="Calibri" panose="020F0502020204030204" pitchFamily="34" charset="0"/>
              <a:cs typeface="Arial" panose="020B0604020202020204" pitchFamily="34" charset="0"/>
            </a:endParaRPr>
          </a:p>
          <a:p>
            <a:pPr marL="0" indent="0" eaLnBrk="0" fontAlgn="base" hangingPunct="0">
              <a:spcBef>
                <a:spcPts val="600"/>
              </a:spcBef>
              <a:spcAft>
                <a:spcPct val="0"/>
              </a:spcAft>
              <a:buClr>
                <a:srgbClr val="09677B"/>
              </a:buClr>
              <a:buSzPct val="80000"/>
              <a:buNone/>
            </a:pPr>
            <a:endParaRPr lang="en-US" altLang="en-US" sz="2400" kern="0" dirty="0">
              <a:solidFill>
                <a:prstClr val="black"/>
              </a:solidFill>
              <a:latin typeface="Arial"/>
            </a:endParaRPr>
          </a:p>
        </p:txBody>
      </p:sp>
      <p:pic>
        <p:nvPicPr>
          <p:cNvPr id="5" name="Picture 7" descr="phoney"/>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10071100" y="1371600"/>
            <a:ext cx="1600200" cy="190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6835793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500"/>
                                        <p:tgtEl>
                                          <p:spTgt spid="4">
                                            <p:txEl>
                                              <p:pRg st="0" end="0"/>
                                            </p:txEl>
                                          </p:spTgt>
                                        </p:tgtEl>
                                      </p:cBhvr>
                                    </p:animEffect>
                                  </p:childTnLst>
                                  <p:subTnLst>
                                    <p:animClr clrSpc="rgb" dir="cw">
                                      <p:cBhvr override="childStyle">
                                        <p:cTn dur="1" fill="hold" display="0" masterRel="nextClick" afterEffect="1"/>
                                        <p:tgtEl>
                                          <p:spTgt spid="4">
                                            <p:txEl>
                                              <p:pRg st="0" end="0"/>
                                            </p:txEl>
                                          </p:spTgt>
                                        </p:tgtEl>
                                        <p:attrNameLst>
                                          <p:attrName>ppt_c</p:attrName>
                                        </p:attrNameLst>
                                      </p:cBhvr>
                                      <p:to>
                                        <a:srgbClr val="0B798F"/>
                                      </p:to>
                                    </p:animClr>
                                  </p:sub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fade">
                                      <p:cBhvr>
                                        <p:cTn id="12" dur="500"/>
                                        <p:tgtEl>
                                          <p:spTgt spid="4">
                                            <p:txEl>
                                              <p:pRg st="1" end="1"/>
                                            </p:txEl>
                                          </p:spTgt>
                                        </p:tgtEl>
                                      </p:cBhvr>
                                    </p:animEffect>
                                  </p:childTnLst>
                                  <p:subTnLst>
                                    <p:animClr clrSpc="rgb" dir="cw">
                                      <p:cBhvr override="childStyle">
                                        <p:cTn dur="1" fill="hold" display="0" masterRel="nextClick" afterEffect="1"/>
                                        <p:tgtEl>
                                          <p:spTgt spid="4">
                                            <p:txEl>
                                              <p:pRg st="1" end="1"/>
                                            </p:txEl>
                                          </p:spTgt>
                                        </p:tgtEl>
                                        <p:attrNameLst>
                                          <p:attrName>ppt_c</p:attrName>
                                        </p:attrNameLst>
                                      </p:cBhvr>
                                      <p:to>
                                        <a:srgbClr val="0B798F"/>
                                      </p:to>
                                    </p:animClr>
                                  </p:sub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4">
                                            <p:txEl>
                                              <p:pRg st="2" end="2"/>
                                            </p:txEl>
                                          </p:spTgt>
                                        </p:tgtEl>
                                        <p:attrNameLst>
                                          <p:attrName>style.visibility</p:attrName>
                                        </p:attrNameLst>
                                      </p:cBhvr>
                                      <p:to>
                                        <p:strVal val="visible"/>
                                      </p:to>
                                    </p:set>
                                    <p:animEffect transition="in" filter="fade">
                                      <p:cBhvr>
                                        <p:cTn id="17" dur="500"/>
                                        <p:tgtEl>
                                          <p:spTgt spid="4">
                                            <p:txEl>
                                              <p:pRg st="2" end="2"/>
                                            </p:txEl>
                                          </p:spTgt>
                                        </p:tgtEl>
                                      </p:cBhvr>
                                    </p:animEffect>
                                  </p:childTnLst>
                                  <p:subTnLst>
                                    <p:animClr clrSpc="rgb" dir="cw">
                                      <p:cBhvr override="childStyle">
                                        <p:cTn dur="1" fill="hold" display="0" masterRel="nextClick" afterEffect="1"/>
                                        <p:tgtEl>
                                          <p:spTgt spid="4">
                                            <p:txEl>
                                              <p:pRg st="2" end="2"/>
                                            </p:txEl>
                                          </p:spTgt>
                                        </p:tgtEl>
                                        <p:attrNameLst>
                                          <p:attrName>ppt_c</p:attrName>
                                        </p:attrNameLst>
                                      </p:cBhvr>
                                      <p:to>
                                        <a:srgbClr val="0B798F"/>
                                      </p:to>
                                    </p:animClr>
                                  </p:sub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4">
                                            <p:txEl>
                                              <p:pRg st="3" end="3"/>
                                            </p:txEl>
                                          </p:spTgt>
                                        </p:tgtEl>
                                        <p:attrNameLst>
                                          <p:attrName>style.visibility</p:attrName>
                                        </p:attrNameLst>
                                      </p:cBhvr>
                                      <p:to>
                                        <p:strVal val="visible"/>
                                      </p:to>
                                    </p:set>
                                    <p:animEffect transition="in" filter="fade">
                                      <p:cBhvr>
                                        <p:cTn id="22" dur="500"/>
                                        <p:tgtEl>
                                          <p:spTgt spid="4">
                                            <p:txEl>
                                              <p:pRg st="3" end="3"/>
                                            </p:txEl>
                                          </p:spTgt>
                                        </p:tgtEl>
                                      </p:cBhvr>
                                    </p:animEffect>
                                  </p:childTnLst>
                                  <p:subTnLst>
                                    <p:animClr clrSpc="rgb" dir="cw">
                                      <p:cBhvr override="childStyle">
                                        <p:cTn dur="1" fill="hold" display="0" masterRel="nextClick" afterEffect="1"/>
                                        <p:tgtEl>
                                          <p:spTgt spid="4">
                                            <p:txEl>
                                              <p:pRg st="3" end="3"/>
                                            </p:txEl>
                                          </p:spTgt>
                                        </p:tgtEl>
                                        <p:attrNameLst>
                                          <p:attrName>ppt_c</p:attrName>
                                        </p:attrNameLst>
                                      </p:cBhvr>
                                      <p:to>
                                        <a:srgbClr val="0B798F"/>
                                      </p:to>
                                    </p:animClr>
                                  </p:sub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4">
                                            <p:txEl>
                                              <p:pRg st="4" end="4"/>
                                            </p:txEl>
                                          </p:spTgt>
                                        </p:tgtEl>
                                        <p:attrNameLst>
                                          <p:attrName>style.visibility</p:attrName>
                                        </p:attrNameLst>
                                      </p:cBhvr>
                                      <p:to>
                                        <p:strVal val="visible"/>
                                      </p:to>
                                    </p:set>
                                    <p:animEffect transition="in" filter="fade">
                                      <p:cBhvr>
                                        <p:cTn id="27" dur="500"/>
                                        <p:tgtEl>
                                          <p:spTgt spid="4">
                                            <p:txEl>
                                              <p:pRg st="4" end="4"/>
                                            </p:txEl>
                                          </p:spTgt>
                                        </p:tgtEl>
                                      </p:cBhvr>
                                    </p:animEffect>
                                  </p:childTnLst>
                                  <p:subTnLst>
                                    <p:animClr clrSpc="rgb" dir="cw">
                                      <p:cBhvr override="childStyle">
                                        <p:cTn dur="1" fill="hold" display="0" masterRel="nextClick" afterEffect="1"/>
                                        <p:tgtEl>
                                          <p:spTgt spid="4">
                                            <p:txEl>
                                              <p:pRg st="4" end="4"/>
                                            </p:txEl>
                                          </p:spTgt>
                                        </p:tgtEl>
                                        <p:attrNameLst>
                                          <p:attrName>ppt_c</p:attrName>
                                        </p:attrNameLst>
                                      </p:cBhvr>
                                      <p:to>
                                        <a:srgbClr val="0B798F"/>
                                      </p:to>
                                    </p:animClr>
                                  </p:sub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4">
                                            <p:txEl>
                                              <p:pRg st="5" end="5"/>
                                            </p:txEl>
                                          </p:spTgt>
                                        </p:tgtEl>
                                        <p:attrNameLst>
                                          <p:attrName>style.visibility</p:attrName>
                                        </p:attrNameLst>
                                      </p:cBhvr>
                                      <p:to>
                                        <p:strVal val="visible"/>
                                      </p:to>
                                    </p:set>
                                    <p:animEffect transition="in" filter="fade">
                                      <p:cBhvr>
                                        <p:cTn id="32" dur="500"/>
                                        <p:tgtEl>
                                          <p:spTgt spid="4">
                                            <p:txEl>
                                              <p:pRg st="5" end="5"/>
                                            </p:txEl>
                                          </p:spTgt>
                                        </p:tgtEl>
                                      </p:cBhvr>
                                    </p:animEffect>
                                  </p:childTnLst>
                                  <p:subTnLst>
                                    <p:animClr clrSpc="rgb" dir="cw">
                                      <p:cBhvr override="childStyle">
                                        <p:cTn dur="1" fill="hold" display="0" masterRel="nextClick" afterEffect="1"/>
                                        <p:tgtEl>
                                          <p:spTgt spid="4">
                                            <p:txEl>
                                              <p:pRg st="5" end="5"/>
                                            </p:txEl>
                                          </p:spTgt>
                                        </p:tgtEl>
                                        <p:attrNameLst>
                                          <p:attrName>ppt_c</p:attrName>
                                        </p:attrNameLst>
                                      </p:cBhvr>
                                      <p:to>
                                        <a:srgbClr val="0B798F"/>
                                      </p:to>
                                    </p:animClr>
                                  </p:sub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4">
                                            <p:txEl>
                                              <p:pRg st="6" end="6"/>
                                            </p:txEl>
                                          </p:spTgt>
                                        </p:tgtEl>
                                        <p:attrNameLst>
                                          <p:attrName>style.visibility</p:attrName>
                                        </p:attrNameLst>
                                      </p:cBhvr>
                                      <p:to>
                                        <p:strVal val="visible"/>
                                      </p:to>
                                    </p:set>
                                    <p:animEffect transition="in" filter="fade">
                                      <p:cBhvr>
                                        <p:cTn id="37" dur="500"/>
                                        <p:tgtEl>
                                          <p:spTgt spid="4">
                                            <p:txEl>
                                              <p:pRg st="6" end="6"/>
                                            </p:txEl>
                                          </p:spTgt>
                                        </p:tgtEl>
                                      </p:cBhvr>
                                    </p:animEffect>
                                  </p:childTnLst>
                                  <p:subTnLst>
                                    <p:animClr clrSpc="rgb" dir="cw">
                                      <p:cBhvr override="childStyle">
                                        <p:cTn dur="1" fill="hold" display="0" masterRel="nextClick" afterEffect="1"/>
                                        <p:tgtEl>
                                          <p:spTgt spid="4">
                                            <p:txEl>
                                              <p:pRg st="6" end="6"/>
                                            </p:txEl>
                                          </p:spTgt>
                                        </p:tgtEl>
                                        <p:attrNameLst>
                                          <p:attrName>ppt_c</p:attrName>
                                        </p:attrNameLst>
                                      </p:cBhvr>
                                      <p:to>
                                        <a:srgbClr val="0B798F"/>
                                      </p:to>
                                    </p:animClr>
                                  </p:sub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4">
                                            <p:txEl>
                                              <p:pRg st="7" end="7"/>
                                            </p:txEl>
                                          </p:spTgt>
                                        </p:tgtEl>
                                        <p:attrNameLst>
                                          <p:attrName>style.visibility</p:attrName>
                                        </p:attrNameLst>
                                      </p:cBhvr>
                                      <p:to>
                                        <p:strVal val="visible"/>
                                      </p:to>
                                    </p:set>
                                    <p:animEffect transition="in" filter="fade">
                                      <p:cBhvr>
                                        <p:cTn id="42" dur="500"/>
                                        <p:tgtEl>
                                          <p:spTgt spid="4">
                                            <p:txEl>
                                              <p:pRg st="7" end="7"/>
                                            </p:txEl>
                                          </p:spTgt>
                                        </p:tgtEl>
                                      </p:cBhvr>
                                    </p:animEffect>
                                  </p:childTnLst>
                                  <p:subTnLst>
                                    <p:animClr clrSpc="rgb" dir="cw">
                                      <p:cBhvr override="childStyle">
                                        <p:cTn dur="1" fill="hold" display="0" masterRel="nextClick" afterEffect="1"/>
                                        <p:tgtEl>
                                          <p:spTgt spid="4">
                                            <p:txEl>
                                              <p:pRg st="7" end="7"/>
                                            </p:txEl>
                                          </p:spTgt>
                                        </p:tgtEl>
                                        <p:attrNameLst>
                                          <p:attrName>ppt_c</p:attrName>
                                        </p:attrNameLst>
                                      </p:cBhvr>
                                      <p:to>
                                        <a:srgbClr val="0B798F"/>
                                      </p:to>
                                    </p:animClr>
                                  </p:sub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4">
                                            <p:txEl>
                                              <p:pRg st="8" end="8"/>
                                            </p:txEl>
                                          </p:spTgt>
                                        </p:tgtEl>
                                        <p:attrNameLst>
                                          <p:attrName>style.visibility</p:attrName>
                                        </p:attrNameLst>
                                      </p:cBhvr>
                                      <p:to>
                                        <p:strVal val="visible"/>
                                      </p:to>
                                    </p:set>
                                    <p:animEffect transition="in" filter="fade">
                                      <p:cBhvr>
                                        <p:cTn id="47" dur="500"/>
                                        <p:tgtEl>
                                          <p:spTgt spid="4">
                                            <p:txEl>
                                              <p:pRg st="8" end="8"/>
                                            </p:txEl>
                                          </p:spTgt>
                                        </p:tgtEl>
                                      </p:cBhvr>
                                    </p:animEffect>
                                  </p:childTnLst>
                                  <p:subTnLst>
                                    <p:animClr clrSpc="rgb" dir="cw">
                                      <p:cBhvr override="childStyle">
                                        <p:cTn dur="1" fill="hold" display="0" masterRel="nextClick" afterEffect="1"/>
                                        <p:tgtEl>
                                          <p:spTgt spid="4">
                                            <p:txEl>
                                              <p:pRg st="8" end="8"/>
                                            </p:txEl>
                                          </p:spTgt>
                                        </p:tgtEl>
                                        <p:attrNameLst>
                                          <p:attrName>ppt_c</p:attrName>
                                        </p:attrNameLst>
                                      </p:cBhvr>
                                      <p:to>
                                        <a:srgbClr val="0B798F"/>
                                      </p:to>
                                    </p:animClr>
                                  </p:subTnLst>
                                </p:cTn>
                              </p:par>
                            </p:childTnLst>
                          </p:cTn>
                        </p:par>
                      </p:childTnLst>
                    </p:cTn>
                  </p:par>
                  <p:par>
                    <p:cTn id="48" fill="hold">
                      <p:stCondLst>
                        <p:cond delay="indefinite"/>
                      </p:stCondLst>
                      <p:childTnLst>
                        <p:par>
                          <p:cTn id="49" fill="hold">
                            <p:stCondLst>
                              <p:cond delay="0"/>
                            </p:stCondLst>
                            <p:childTnLst>
                              <p:par>
                                <p:cTn id="50" presetID="35" presetClass="path" presetSubtype="0" accel="50000" decel="50000" fill="hold" nodeType="clickEffect">
                                  <p:stCondLst>
                                    <p:cond delay="0"/>
                                  </p:stCondLst>
                                  <p:childTnLst>
                                    <p:animMotion origin="layout" path="M 0.09045 -0.00556 L -0.15955 -0.00556 " pathEditMode="relative" rAng="0" ptsTypes="AA">
                                      <p:cBhvr>
                                        <p:cTn id="51" dur="2000" fill="hold"/>
                                        <p:tgtEl>
                                          <p:spTgt spid="5"/>
                                        </p:tgtEl>
                                        <p:attrNameLst>
                                          <p:attrName>ppt_x</p:attrName>
                                          <p:attrName>ppt_y</p:attrName>
                                        </p:attrNameLst>
                                      </p:cBhvr>
                                      <p:rCtr x="-12500" y="0"/>
                                    </p:animMotion>
                                  </p:childTnLst>
                                </p:cTn>
                              </p:par>
                            </p:childTnLst>
                          </p:cTn>
                        </p:par>
                      </p:childTnLst>
                    </p:cTn>
                  </p:par>
                  <p:par>
                    <p:cTn id="52" fill="hold">
                      <p:stCondLst>
                        <p:cond delay="indefinite"/>
                      </p:stCondLst>
                      <p:childTnLst>
                        <p:par>
                          <p:cTn id="53" fill="hold">
                            <p:stCondLst>
                              <p:cond delay="0"/>
                            </p:stCondLst>
                            <p:childTnLst>
                              <p:par>
                                <p:cTn id="54" presetID="35" presetClass="path" presetSubtype="0" accel="50000" decel="50000" fill="hold" nodeType="clickEffect">
                                  <p:stCondLst>
                                    <p:cond delay="0"/>
                                  </p:stCondLst>
                                  <p:childTnLst>
                                    <p:animMotion origin="layout" path="M 0.09878 -0.00556 L -0.15122 -0.00556 " pathEditMode="relative" rAng="0" ptsTypes="AA">
                                      <p:cBhvr>
                                        <p:cTn id="55" dur="2000" fill="hold"/>
                                        <p:tgtEl>
                                          <p:spTgt spid="5"/>
                                        </p:tgtEl>
                                        <p:attrNameLst>
                                          <p:attrName>ppt_x</p:attrName>
                                          <p:attrName>ppt_y</p:attrName>
                                        </p:attrNameLst>
                                      </p:cBhvr>
                                      <p:rCtr x="-12500" y="0"/>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bldLvl="5"/>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03E173-8004-4B4C-A9B4-2728BA44BEF1}"/>
              </a:ext>
            </a:extLst>
          </p:cNvPr>
          <p:cNvSpPr>
            <a:spLocks noGrp="1"/>
          </p:cNvSpPr>
          <p:nvPr>
            <p:ph type="title"/>
          </p:nvPr>
        </p:nvSpPr>
        <p:spPr/>
        <p:txBody>
          <a:bodyPr/>
          <a:lstStyle/>
          <a:p>
            <a:r>
              <a:rPr lang="en-US" dirty="0"/>
              <a:t>“Passive-Aggressive” Collection</a:t>
            </a:r>
          </a:p>
        </p:txBody>
      </p:sp>
      <p:sp>
        <p:nvSpPr>
          <p:cNvPr id="3" name="Content Placeholder 2">
            <a:extLst>
              <a:ext uri="{FF2B5EF4-FFF2-40B4-BE49-F238E27FC236}">
                <a16:creationId xmlns:a16="http://schemas.microsoft.com/office/drawing/2014/main" id="{9909D7D9-C126-494C-A83A-DE1D8D130518}"/>
              </a:ext>
            </a:extLst>
          </p:cNvPr>
          <p:cNvSpPr>
            <a:spLocks noGrp="1"/>
          </p:cNvSpPr>
          <p:nvPr>
            <p:ph idx="1"/>
          </p:nvPr>
        </p:nvSpPr>
        <p:spPr/>
        <p:txBody>
          <a:bodyPr/>
          <a:lstStyle/>
          <a:p>
            <a:pPr marL="0" indent="0">
              <a:buNone/>
            </a:pPr>
            <a:r>
              <a:rPr lang="en-US" dirty="0"/>
              <a:t>SSA puts the burden on the claimant in how the propose to collect an overpayment. They will notify your client of the overpayment, provide appeal rights, demand immediate payment of the entire amount, and they will withhold the entire check unless the claimant contacts them within the period provided (usually 30 days, even though reconsideration may be filed within 60 days).</a:t>
            </a:r>
          </a:p>
        </p:txBody>
      </p:sp>
      <p:sp>
        <p:nvSpPr>
          <p:cNvPr id="4" name="Slide Number Placeholder 3">
            <a:extLst>
              <a:ext uri="{FF2B5EF4-FFF2-40B4-BE49-F238E27FC236}">
                <a16:creationId xmlns:a16="http://schemas.microsoft.com/office/drawing/2014/main" id="{781BF1CD-C60B-4A3B-87F4-306FB96D64FC}"/>
              </a:ext>
            </a:extLst>
          </p:cNvPr>
          <p:cNvSpPr>
            <a:spLocks noGrp="1"/>
          </p:cNvSpPr>
          <p:nvPr>
            <p:ph type="sldNum" sz="quarter" idx="12"/>
          </p:nvPr>
        </p:nvSpPr>
        <p:spPr>
          <a:xfrm>
            <a:off x="6457950" y="6356351"/>
            <a:ext cx="2057400" cy="365125"/>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D3802EAF-E49A-4952-8DD9-80135B702AB0}" type="slidenum">
              <a:rPr lang="en-US" smtClean="0"/>
              <a:pPr/>
              <a:t>30</a:t>
            </a:fld>
            <a:endParaRPr lang="en-US"/>
          </a:p>
        </p:txBody>
      </p:sp>
    </p:spTree>
    <p:extLst>
      <p:ext uri="{BB962C8B-B14F-4D97-AF65-F5344CB8AC3E}">
        <p14:creationId xmlns:p14="http://schemas.microsoft.com/office/powerpoint/2010/main" val="36841961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28F7DBF5-DF60-3757-F2CE-EDA605DAF69D}"/>
              </a:ext>
            </a:extLst>
          </p:cNvPr>
          <p:cNvPicPr>
            <a:picLocks noChangeAspect="1"/>
          </p:cNvPicPr>
          <p:nvPr/>
        </p:nvPicPr>
        <p:blipFill>
          <a:blip r:embed="rId2" r:link="rId3" cstate="print">
            <a:extLst>
              <a:ext uri="{28A0092B-C50C-407E-A947-70E740481C1C}">
                <a14:useLocalDpi xmlns:a14="http://schemas.microsoft.com/office/drawing/2010/main" val="0"/>
              </a:ext>
            </a:extLst>
          </a:blip>
          <a:srcRect/>
          <a:stretch>
            <a:fillRect/>
          </a:stretch>
        </p:blipFill>
        <p:spPr bwMode="auto">
          <a:xfrm>
            <a:off x="3405188" y="-104775"/>
            <a:ext cx="5381625" cy="7067550"/>
          </a:xfrm>
          <a:prstGeom prst="rect">
            <a:avLst/>
          </a:prstGeom>
          <a:noFill/>
          <a:ln>
            <a:noFill/>
          </a:ln>
        </p:spPr>
      </p:pic>
    </p:spTree>
    <p:extLst>
      <p:ext uri="{BB962C8B-B14F-4D97-AF65-F5344CB8AC3E}">
        <p14:creationId xmlns:p14="http://schemas.microsoft.com/office/powerpoint/2010/main" val="225409552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03E173-8004-4B4C-A9B4-2728BA44BEF1}"/>
              </a:ext>
            </a:extLst>
          </p:cNvPr>
          <p:cNvSpPr>
            <a:spLocks noGrp="1"/>
          </p:cNvSpPr>
          <p:nvPr>
            <p:ph type="title"/>
          </p:nvPr>
        </p:nvSpPr>
        <p:spPr/>
        <p:txBody>
          <a:bodyPr/>
          <a:lstStyle/>
          <a:p>
            <a:r>
              <a:rPr lang="en-US" dirty="0"/>
              <a:t>Reconsideration</a:t>
            </a:r>
          </a:p>
        </p:txBody>
      </p:sp>
      <p:sp>
        <p:nvSpPr>
          <p:cNvPr id="3" name="Content Placeholder 2">
            <a:extLst>
              <a:ext uri="{FF2B5EF4-FFF2-40B4-BE49-F238E27FC236}">
                <a16:creationId xmlns:a16="http://schemas.microsoft.com/office/drawing/2014/main" id="{9909D7D9-C126-494C-A83A-DE1D8D130518}"/>
              </a:ext>
            </a:extLst>
          </p:cNvPr>
          <p:cNvSpPr>
            <a:spLocks noGrp="1"/>
          </p:cNvSpPr>
          <p:nvPr>
            <p:ph idx="1"/>
          </p:nvPr>
        </p:nvSpPr>
        <p:spPr/>
        <p:txBody>
          <a:bodyPr/>
          <a:lstStyle/>
          <a:p>
            <a:pPr marL="0" indent="0">
              <a:buNone/>
            </a:pPr>
            <a:r>
              <a:rPr lang="en-US" dirty="0"/>
              <a:t>Reconsideration challenges the fact of the overpayment and/or the amount of the overpayment. Must be filed within 60 days of a notice (note 5 day mailing time tolerance). Multiple notices may give multiple reconsideration opportunities. SSA-561: </a:t>
            </a:r>
            <a:r>
              <a:rPr lang="en-US" dirty="0">
                <a:hlinkClick r:id="rId3"/>
              </a:rPr>
              <a:t>http://www.socialsecurity.gov/forms/ssa561.pdf</a:t>
            </a:r>
            <a:r>
              <a:rPr lang="en-US" dirty="0"/>
              <a:t> (downloading the form with Adobe should make it a fill-in form).</a:t>
            </a:r>
          </a:p>
        </p:txBody>
      </p:sp>
      <p:sp>
        <p:nvSpPr>
          <p:cNvPr id="4" name="Slide Number Placeholder 3">
            <a:extLst>
              <a:ext uri="{FF2B5EF4-FFF2-40B4-BE49-F238E27FC236}">
                <a16:creationId xmlns:a16="http://schemas.microsoft.com/office/drawing/2014/main" id="{781BF1CD-C60B-4A3B-87F4-306FB96D64FC}"/>
              </a:ext>
            </a:extLst>
          </p:cNvPr>
          <p:cNvSpPr>
            <a:spLocks noGrp="1"/>
          </p:cNvSpPr>
          <p:nvPr>
            <p:ph type="sldNum" sz="quarter" idx="12"/>
          </p:nvPr>
        </p:nvSpPr>
        <p:spPr>
          <a:xfrm>
            <a:off x="6457950" y="6356351"/>
            <a:ext cx="2057400" cy="365125"/>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D3802EAF-E49A-4952-8DD9-80135B702AB0}" type="slidenum">
              <a:rPr lang="en-US" smtClean="0"/>
              <a:pPr/>
              <a:t>32</a:t>
            </a:fld>
            <a:endParaRPr lang="en-US"/>
          </a:p>
        </p:txBody>
      </p:sp>
    </p:spTree>
    <p:extLst>
      <p:ext uri="{BB962C8B-B14F-4D97-AF65-F5344CB8AC3E}">
        <p14:creationId xmlns:p14="http://schemas.microsoft.com/office/powerpoint/2010/main" val="9937597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03E173-8004-4B4C-A9B4-2728BA44BEF1}"/>
              </a:ext>
            </a:extLst>
          </p:cNvPr>
          <p:cNvSpPr>
            <a:spLocks noGrp="1"/>
          </p:cNvSpPr>
          <p:nvPr>
            <p:ph type="title"/>
          </p:nvPr>
        </p:nvSpPr>
        <p:spPr/>
        <p:txBody>
          <a:bodyPr/>
          <a:lstStyle/>
          <a:p>
            <a:r>
              <a:rPr lang="en-US" dirty="0"/>
              <a:t>Waiver</a:t>
            </a:r>
          </a:p>
        </p:txBody>
      </p:sp>
      <p:sp>
        <p:nvSpPr>
          <p:cNvPr id="3" name="Content Placeholder 2">
            <a:extLst>
              <a:ext uri="{FF2B5EF4-FFF2-40B4-BE49-F238E27FC236}">
                <a16:creationId xmlns:a16="http://schemas.microsoft.com/office/drawing/2014/main" id="{9909D7D9-C126-494C-A83A-DE1D8D130518}"/>
              </a:ext>
            </a:extLst>
          </p:cNvPr>
          <p:cNvSpPr>
            <a:spLocks noGrp="1"/>
          </p:cNvSpPr>
          <p:nvPr>
            <p:ph idx="1"/>
          </p:nvPr>
        </p:nvSpPr>
        <p:spPr/>
        <p:txBody>
          <a:bodyPr/>
          <a:lstStyle/>
          <a:p>
            <a:pPr>
              <a:buAutoNum type="arabicPeriod"/>
            </a:pPr>
            <a:r>
              <a:rPr lang="en-US" sz="4000" dirty="0"/>
              <a:t>Without fault AND 2. Inability to repay (Defeat the purpose of the Act) or 3. Against equity and good conscience. </a:t>
            </a:r>
            <a:r>
              <a:rPr lang="en-US" sz="4000" dirty="0">
                <a:hlinkClick r:id="rId3"/>
              </a:rPr>
              <a:t>http://www.law.cornell.edu/cfr/text/20/404.506</a:t>
            </a:r>
            <a:endParaRPr lang="en-US" sz="4000" dirty="0"/>
          </a:p>
          <a:p>
            <a:pPr>
              <a:buAutoNum type="arabicPeriod"/>
            </a:pPr>
            <a:r>
              <a:rPr lang="en-US" sz="4000" dirty="0"/>
              <a:t> SSA-632 form: </a:t>
            </a:r>
            <a:r>
              <a:rPr lang="en-US" sz="4000" dirty="0">
                <a:hlinkClick r:id="rId4"/>
              </a:rPr>
              <a:t>https://www.ssa.gov/forms/ssa-632-bk.pdf</a:t>
            </a:r>
            <a:endParaRPr lang="en-US" sz="4000" dirty="0"/>
          </a:p>
          <a:p>
            <a:pPr>
              <a:buAutoNum type="arabicPeriod"/>
            </a:pPr>
            <a:endParaRPr lang="en-US" dirty="0"/>
          </a:p>
        </p:txBody>
      </p:sp>
      <p:sp>
        <p:nvSpPr>
          <p:cNvPr id="4" name="Slide Number Placeholder 3">
            <a:extLst>
              <a:ext uri="{FF2B5EF4-FFF2-40B4-BE49-F238E27FC236}">
                <a16:creationId xmlns:a16="http://schemas.microsoft.com/office/drawing/2014/main" id="{781BF1CD-C60B-4A3B-87F4-306FB96D64FC}"/>
              </a:ext>
            </a:extLst>
          </p:cNvPr>
          <p:cNvSpPr>
            <a:spLocks noGrp="1"/>
          </p:cNvSpPr>
          <p:nvPr>
            <p:ph type="sldNum" sz="quarter" idx="12"/>
          </p:nvPr>
        </p:nvSpPr>
        <p:spPr>
          <a:xfrm>
            <a:off x="6457950" y="6356351"/>
            <a:ext cx="2057400" cy="365125"/>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D3802EAF-E49A-4952-8DD9-80135B702AB0}" type="slidenum">
              <a:rPr lang="en-US" smtClean="0"/>
              <a:pPr/>
              <a:t>33</a:t>
            </a:fld>
            <a:endParaRPr lang="en-US"/>
          </a:p>
        </p:txBody>
      </p:sp>
    </p:spTree>
    <p:extLst>
      <p:ext uri="{BB962C8B-B14F-4D97-AF65-F5344CB8AC3E}">
        <p14:creationId xmlns:p14="http://schemas.microsoft.com/office/powerpoint/2010/main" val="19274328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03E173-8004-4B4C-A9B4-2728BA44BEF1}"/>
              </a:ext>
            </a:extLst>
          </p:cNvPr>
          <p:cNvSpPr>
            <a:spLocks noGrp="1"/>
          </p:cNvSpPr>
          <p:nvPr>
            <p:ph type="title"/>
          </p:nvPr>
        </p:nvSpPr>
        <p:spPr/>
        <p:txBody>
          <a:bodyPr/>
          <a:lstStyle/>
          <a:p>
            <a:r>
              <a:rPr lang="en-US" dirty="0"/>
              <a:t>Fault</a:t>
            </a:r>
          </a:p>
        </p:txBody>
      </p:sp>
      <p:sp>
        <p:nvSpPr>
          <p:cNvPr id="3" name="Content Placeholder 2">
            <a:extLst>
              <a:ext uri="{FF2B5EF4-FFF2-40B4-BE49-F238E27FC236}">
                <a16:creationId xmlns:a16="http://schemas.microsoft.com/office/drawing/2014/main" id="{9909D7D9-C126-494C-A83A-DE1D8D130518}"/>
              </a:ext>
            </a:extLst>
          </p:cNvPr>
          <p:cNvSpPr>
            <a:spLocks noGrp="1"/>
          </p:cNvSpPr>
          <p:nvPr>
            <p:ph idx="1"/>
          </p:nvPr>
        </p:nvSpPr>
        <p:spPr/>
        <p:txBody>
          <a:bodyPr/>
          <a:lstStyle/>
          <a:p>
            <a:pPr marL="0" indent="0">
              <a:buNone/>
            </a:pPr>
            <a:r>
              <a:rPr lang="en-US" sz="3600" dirty="0"/>
              <a:t>Incorrect payment resulted from (a) An incorrect statement made by the individual which he knew or should have known to be incorrect; or (b) Failure to furnish information which he knew or should have known to be material; or (c) With respect to the overpaid individual only, acceptance of a payment which he either knew or could have been expected to know was incorrect</a:t>
            </a:r>
          </a:p>
        </p:txBody>
      </p:sp>
      <p:sp>
        <p:nvSpPr>
          <p:cNvPr id="4" name="Slide Number Placeholder 3">
            <a:extLst>
              <a:ext uri="{FF2B5EF4-FFF2-40B4-BE49-F238E27FC236}">
                <a16:creationId xmlns:a16="http://schemas.microsoft.com/office/drawing/2014/main" id="{781BF1CD-C60B-4A3B-87F4-306FB96D64FC}"/>
              </a:ext>
            </a:extLst>
          </p:cNvPr>
          <p:cNvSpPr>
            <a:spLocks noGrp="1"/>
          </p:cNvSpPr>
          <p:nvPr>
            <p:ph type="sldNum" sz="quarter" idx="12"/>
          </p:nvPr>
        </p:nvSpPr>
        <p:spPr>
          <a:xfrm>
            <a:off x="6457950" y="6356351"/>
            <a:ext cx="2057400" cy="365125"/>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D3802EAF-E49A-4952-8DD9-80135B702AB0}" type="slidenum">
              <a:rPr lang="en-US" smtClean="0"/>
              <a:pPr/>
              <a:t>34</a:t>
            </a:fld>
            <a:endParaRPr lang="en-US"/>
          </a:p>
        </p:txBody>
      </p:sp>
    </p:spTree>
    <p:extLst>
      <p:ext uri="{BB962C8B-B14F-4D97-AF65-F5344CB8AC3E}">
        <p14:creationId xmlns:p14="http://schemas.microsoft.com/office/powerpoint/2010/main" val="217439259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03E173-8004-4B4C-A9B4-2728BA44BEF1}"/>
              </a:ext>
            </a:extLst>
          </p:cNvPr>
          <p:cNvSpPr>
            <a:spLocks noGrp="1"/>
          </p:cNvSpPr>
          <p:nvPr>
            <p:ph type="title"/>
          </p:nvPr>
        </p:nvSpPr>
        <p:spPr/>
        <p:txBody>
          <a:bodyPr/>
          <a:lstStyle/>
          <a:p>
            <a:r>
              <a:rPr lang="en-US" dirty="0"/>
              <a:t>Get the Notice!</a:t>
            </a:r>
          </a:p>
        </p:txBody>
      </p:sp>
      <p:sp>
        <p:nvSpPr>
          <p:cNvPr id="3" name="Content Placeholder 2">
            <a:extLst>
              <a:ext uri="{FF2B5EF4-FFF2-40B4-BE49-F238E27FC236}">
                <a16:creationId xmlns:a16="http://schemas.microsoft.com/office/drawing/2014/main" id="{9909D7D9-C126-494C-A83A-DE1D8D130518}"/>
              </a:ext>
            </a:extLst>
          </p:cNvPr>
          <p:cNvSpPr>
            <a:spLocks noGrp="1"/>
          </p:cNvSpPr>
          <p:nvPr>
            <p:ph idx="1"/>
          </p:nvPr>
        </p:nvSpPr>
        <p:spPr/>
        <p:txBody>
          <a:bodyPr/>
          <a:lstStyle/>
          <a:p>
            <a:pPr marL="0" indent="0">
              <a:buNone/>
            </a:pPr>
            <a:r>
              <a:rPr lang="en-US" sz="4800" dirty="0"/>
              <a:t>Critical information needed: </a:t>
            </a:r>
          </a:p>
          <a:p>
            <a:pPr>
              <a:buAutoNum type="arabicPeriod"/>
            </a:pPr>
            <a:r>
              <a:rPr lang="en-US" sz="4800" dirty="0"/>
              <a:t> Amount of the overpayment? </a:t>
            </a:r>
          </a:p>
          <a:p>
            <a:pPr>
              <a:buAutoNum type="arabicPeriod"/>
            </a:pPr>
            <a:r>
              <a:rPr lang="en-US" sz="4800" dirty="0"/>
              <a:t> When is withholding scheduled to start? </a:t>
            </a:r>
          </a:p>
          <a:p>
            <a:pPr>
              <a:buAutoNum type="arabicPeriod"/>
            </a:pPr>
            <a:r>
              <a:rPr lang="en-US" sz="4800" dirty="0"/>
              <a:t> Is there an explanation?</a:t>
            </a:r>
          </a:p>
        </p:txBody>
      </p:sp>
      <p:sp>
        <p:nvSpPr>
          <p:cNvPr id="4" name="Slide Number Placeholder 3">
            <a:extLst>
              <a:ext uri="{FF2B5EF4-FFF2-40B4-BE49-F238E27FC236}">
                <a16:creationId xmlns:a16="http://schemas.microsoft.com/office/drawing/2014/main" id="{781BF1CD-C60B-4A3B-87F4-306FB96D64FC}"/>
              </a:ext>
            </a:extLst>
          </p:cNvPr>
          <p:cNvSpPr>
            <a:spLocks noGrp="1"/>
          </p:cNvSpPr>
          <p:nvPr>
            <p:ph type="sldNum" sz="quarter" idx="12"/>
          </p:nvPr>
        </p:nvSpPr>
        <p:spPr>
          <a:xfrm>
            <a:off x="6457950" y="6356351"/>
            <a:ext cx="2057400" cy="365125"/>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D3802EAF-E49A-4952-8DD9-80135B702AB0}" type="slidenum">
              <a:rPr lang="en-US" smtClean="0"/>
              <a:pPr/>
              <a:t>35</a:t>
            </a:fld>
            <a:endParaRPr lang="en-US"/>
          </a:p>
        </p:txBody>
      </p:sp>
    </p:spTree>
    <p:extLst>
      <p:ext uri="{BB962C8B-B14F-4D97-AF65-F5344CB8AC3E}">
        <p14:creationId xmlns:p14="http://schemas.microsoft.com/office/powerpoint/2010/main" val="337190080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03E173-8004-4B4C-A9B4-2728BA44BEF1}"/>
              </a:ext>
            </a:extLst>
          </p:cNvPr>
          <p:cNvSpPr>
            <a:spLocks noGrp="1"/>
          </p:cNvSpPr>
          <p:nvPr>
            <p:ph type="title"/>
          </p:nvPr>
        </p:nvSpPr>
        <p:spPr/>
        <p:txBody>
          <a:bodyPr/>
          <a:lstStyle/>
          <a:p>
            <a:r>
              <a:rPr lang="en-US" dirty="0"/>
              <a:t>Inability To Repay</a:t>
            </a:r>
          </a:p>
        </p:txBody>
      </p:sp>
      <p:sp>
        <p:nvSpPr>
          <p:cNvPr id="3" name="Content Placeholder 2">
            <a:extLst>
              <a:ext uri="{FF2B5EF4-FFF2-40B4-BE49-F238E27FC236}">
                <a16:creationId xmlns:a16="http://schemas.microsoft.com/office/drawing/2014/main" id="{9909D7D9-C126-494C-A83A-DE1D8D130518}"/>
              </a:ext>
            </a:extLst>
          </p:cNvPr>
          <p:cNvSpPr>
            <a:spLocks noGrp="1"/>
          </p:cNvSpPr>
          <p:nvPr>
            <p:ph idx="1"/>
          </p:nvPr>
        </p:nvSpPr>
        <p:spPr/>
        <p:txBody>
          <a:bodyPr/>
          <a:lstStyle/>
          <a:p>
            <a:pPr marL="0" indent="0">
              <a:buNone/>
            </a:pPr>
            <a:r>
              <a:rPr lang="en-US" sz="4800" dirty="0"/>
              <a:t>A client receiving cash public assistance benefits is deemed unable to repay.</a:t>
            </a:r>
          </a:p>
          <a:p>
            <a:pPr marL="0" indent="0">
              <a:buNone/>
            </a:pPr>
            <a:r>
              <a:rPr lang="en-US" sz="3200" dirty="0"/>
              <a:t>Waiver can be an easy way to dispose of an overpayment under the right circumstances but waiver also requires that the client provide detailed financial information to SSA. Remember that even when the “fault” is clearly with SSA, a client who has excess income or virtually any assets will lose</a:t>
            </a:r>
            <a:endParaRPr lang="en-US" sz="4800" dirty="0"/>
          </a:p>
        </p:txBody>
      </p:sp>
      <p:sp>
        <p:nvSpPr>
          <p:cNvPr id="4" name="Slide Number Placeholder 3">
            <a:extLst>
              <a:ext uri="{FF2B5EF4-FFF2-40B4-BE49-F238E27FC236}">
                <a16:creationId xmlns:a16="http://schemas.microsoft.com/office/drawing/2014/main" id="{781BF1CD-C60B-4A3B-87F4-306FB96D64FC}"/>
              </a:ext>
            </a:extLst>
          </p:cNvPr>
          <p:cNvSpPr>
            <a:spLocks noGrp="1"/>
          </p:cNvSpPr>
          <p:nvPr>
            <p:ph type="sldNum" sz="quarter" idx="12"/>
          </p:nvPr>
        </p:nvSpPr>
        <p:spPr>
          <a:xfrm>
            <a:off x="6457950" y="6356351"/>
            <a:ext cx="2057400" cy="365125"/>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D3802EAF-E49A-4952-8DD9-80135B702AB0}" type="slidenum">
              <a:rPr lang="en-US" smtClean="0"/>
              <a:pPr/>
              <a:t>36</a:t>
            </a:fld>
            <a:endParaRPr lang="en-US" dirty="0"/>
          </a:p>
        </p:txBody>
      </p:sp>
    </p:spTree>
    <p:extLst>
      <p:ext uri="{BB962C8B-B14F-4D97-AF65-F5344CB8AC3E}">
        <p14:creationId xmlns:p14="http://schemas.microsoft.com/office/powerpoint/2010/main" val="376342220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03E173-8004-4B4C-A9B4-2728BA44BEF1}"/>
              </a:ext>
            </a:extLst>
          </p:cNvPr>
          <p:cNvSpPr>
            <a:spLocks noGrp="1"/>
          </p:cNvSpPr>
          <p:nvPr>
            <p:ph type="title"/>
          </p:nvPr>
        </p:nvSpPr>
        <p:spPr/>
        <p:txBody>
          <a:bodyPr/>
          <a:lstStyle/>
          <a:p>
            <a:r>
              <a:rPr lang="en-US" dirty="0"/>
              <a:t>Reaching Local SSA Office</a:t>
            </a:r>
          </a:p>
        </p:txBody>
      </p:sp>
      <p:sp>
        <p:nvSpPr>
          <p:cNvPr id="3" name="Content Placeholder 2">
            <a:extLst>
              <a:ext uri="{FF2B5EF4-FFF2-40B4-BE49-F238E27FC236}">
                <a16:creationId xmlns:a16="http://schemas.microsoft.com/office/drawing/2014/main" id="{9909D7D9-C126-494C-A83A-DE1D8D130518}"/>
              </a:ext>
            </a:extLst>
          </p:cNvPr>
          <p:cNvSpPr>
            <a:spLocks noGrp="1"/>
          </p:cNvSpPr>
          <p:nvPr>
            <p:ph idx="1"/>
          </p:nvPr>
        </p:nvSpPr>
        <p:spPr/>
        <p:txBody>
          <a:bodyPr/>
          <a:lstStyle/>
          <a:p>
            <a:pPr marL="0" indent="0">
              <a:buNone/>
            </a:pPr>
            <a:r>
              <a:rPr lang="en-US" sz="4800" dirty="0"/>
              <a:t>Refer to the Notice</a:t>
            </a:r>
          </a:p>
          <a:p>
            <a:pPr marL="0" indent="0">
              <a:buNone/>
            </a:pPr>
            <a:r>
              <a:rPr lang="en-US" sz="4800" b="1" i="1" dirty="0"/>
              <a:t>“If You Have Any Questions…</a:t>
            </a:r>
          </a:p>
          <a:p>
            <a:pPr marL="0" indent="0">
              <a:buNone/>
            </a:pPr>
            <a:r>
              <a:rPr lang="en-US" sz="4800" b="1" i="1" dirty="0"/>
              <a:t>You can also write of visit any Social Security office. The office that serves your area is located at…”</a:t>
            </a:r>
          </a:p>
        </p:txBody>
      </p:sp>
      <p:sp>
        <p:nvSpPr>
          <p:cNvPr id="4" name="Slide Number Placeholder 3">
            <a:extLst>
              <a:ext uri="{FF2B5EF4-FFF2-40B4-BE49-F238E27FC236}">
                <a16:creationId xmlns:a16="http://schemas.microsoft.com/office/drawing/2014/main" id="{781BF1CD-C60B-4A3B-87F4-306FB96D64FC}"/>
              </a:ext>
            </a:extLst>
          </p:cNvPr>
          <p:cNvSpPr>
            <a:spLocks noGrp="1"/>
          </p:cNvSpPr>
          <p:nvPr>
            <p:ph type="sldNum" sz="quarter" idx="12"/>
          </p:nvPr>
        </p:nvSpPr>
        <p:spPr>
          <a:xfrm>
            <a:off x="6457950" y="6356351"/>
            <a:ext cx="2057400" cy="365125"/>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D3802EAF-E49A-4952-8DD9-80135B702AB0}" type="slidenum">
              <a:rPr lang="en-US" smtClean="0"/>
              <a:pPr/>
              <a:t>37</a:t>
            </a:fld>
            <a:endParaRPr lang="en-US" dirty="0"/>
          </a:p>
        </p:txBody>
      </p:sp>
    </p:spTree>
    <p:extLst>
      <p:ext uri="{BB962C8B-B14F-4D97-AF65-F5344CB8AC3E}">
        <p14:creationId xmlns:p14="http://schemas.microsoft.com/office/powerpoint/2010/main" val="1419123258"/>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03E173-8004-4B4C-A9B4-2728BA44BEF1}"/>
              </a:ext>
            </a:extLst>
          </p:cNvPr>
          <p:cNvSpPr>
            <a:spLocks noGrp="1"/>
          </p:cNvSpPr>
          <p:nvPr>
            <p:ph type="title"/>
          </p:nvPr>
        </p:nvSpPr>
        <p:spPr/>
        <p:txBody>
          <a:bodyPr/>
          <a:lstStyle/>
          <a:p>
            <a:r>
              <a:rPr lang="en-US" dirty="0"/>
              <a:t>SSA Field Office Locator</a:t>
            </a:r>
          </a:p>
        </p:txBody>
      </p:sp>
      <p:sp>
        <p:nvSpPr>
          <p:cNvPr id="3" name="Content Placeholder 2">
            <a:extLst>
              <a:ext uri="{FF2B5EF4-FFF2-40B4-BE49-F238E27FC236}">
                <a16:creationId xmlns:a16="http://schemas.microsoft.com/office/drawing/2014/main" id="{9909D7D9-C126-494C-A83A-DE1D8D130518}"/>
              </a:ext>
            </a:extLst>
          </p:cNvPr>
          <p:cNvSpPr>
            <a:spLocks noGrp="1"/>
          </p:cNvSpPr>
          <p:nvPr>
            <p:ph idx="1"/>
          </p:nvPr>
        </p:nvSpPr>
        <p:spPr/>
        <p:txBody>
          <a:bodyPr/>
          <a:lstStyle/>
          <a:p>
            <a:pPr marL="0" indent="0">
              <a:buNone/>
            </a:pPr>
            <a:r>
              <a:rPr lang="en-US" sz="6600" dirty="0">
                <a:hlinkClick r:id="rId3"/>
              </a:rPr>
              <a:t>https://www.ssa.gov/locator/</a:t>
            </a:r>
            <a:endParaRPr lang="en-US" sz="6600" dirty="0"/>
          </a:p>
          <a:p>
            <a:pPr marL="0" indent="0">
              <a:buNone/>
            </a:pPr>
            <a:r>
              <a:rPr lang="en-US" sz="5400" b="1" dirty="0"/>
              <a:t>Still need to find an office near you?</a:t>
            </a:r>
          </a:p>
          <a:p>
            <a:pPr marL="0" indent="0">
              <a:buNone/>
            </a:pPr>
            <a:r>
              <a:rPr lang="en-US" sz="5400" dirty="0">
                <a:hlinkClick r:id="rId4"/>
              </a:rPr>
              <a:t>Locate An Office By Zip</a:t>
            </a:r>
            <a:endParaRPr lang="en-US" sz="5400" dirty="0"/>
          </a:p>
          <a:p>
            <a:pPr marL="0" indent="0">
              <a:buNone/>
            </a:pPr>
            <a:endParaRPr lang="en-US" sz="4800" b="1" i="1" dirty="0"/>
          </a:p>
        </p:txBody>
      </p:sp>
      <p:sp>
        <p:nvSpPr>
          <p:cNvPr id="4" name="Slide Number Placeholder 3">
            <a:extLst>
              <a:ext uri="{FF2B5EF4-FFF2-40B4-BE49-F238E27FC236}">
                <a16:creationId xmlns:a16="http://schemas.microsoft.com/office/drawing/2014/main" id="{781BF1CD-C60B-4A3B-87F4-306FB96D64FC}"/>
              </a:ext>
            </a:extLst>
          </p:cNvPr>
          <p:cNvSpPr>
            <a:spLocks noGrp="1"/>
          </p:cNvSpPr>
          <p:nvPr>
            <p:ph type="sldNum" sz="quarter" idx="12"/>
          </p:nvPr>
        </p:nvSpPr>
        <p:spPr>
          <a:xfrm>
            <a:off x="6457950" y="6356351"/>
            <a:ext cx="2057400" cy="365125"/>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D3802EAF-E49A-4952-8DD9-80135B702AB0}" type="slidenum">
              <a:rPr lang="en-US" smtClean="0"/>
              <a:pPr/>
              <a:t>38</a:t>
            </a:fld>
            <a:endParaRPr lang="en-US" dirty="0"/>
          </a:p>
        </p:txBody>
      </p:sp>
    </p:spTree>
    <p:extLst>
      <p:ext uri="{BB962C8B-B14F-4D97-AF65-F5344CB8AC3E}">
        <p14:creationId xmlns:p14="http://schemas.microsoft.com/office/powerpoint/2010/main" val="2686584249"/>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1F87F0-F7E5-AB4A-33C7-26A7F25DB91C}"/>
              </a:ext>
            </a:extLst>
          </p:cNvPr>
          <p:cNvSpPr>
            <a:spLocks noGrp="1"/>
          </p:cNvSpPr>
          <p:nvPr>
            <p:ph type="title"/>
          </p:nvPr>
        </p:nvSpPr>
        <p:spPr/>
        <p:txBody>
          <a:bodyPr/>
          <a:lstStyle/>
          <a:p>
            <a:r>
              <a:rPr lang="en-US" dirty="0"/>
              <a:t>Questions</a:t>
            </a:r>
          </a:p>
        </p:txBody>
      </p:sp>
      <p:sp>
        <p:nvSpPr>
          <p:cNvPr id="3" name="Slide Number Placeholder 2">
            <a:extLst>
              <a:ext uri="{FF2B5EF4-FFF2-40B4-BE49-F238E27FC236}">
                <a16:creationId xmlns:a16="http://schemas.microsoft.com/office/drawing/2014/main" id="{D8E961A1-33EA-71C7-44C6-522D85ACA153}"/>
              </a:ext>
            </a:extLst>
          </p:cNvPr>
          <p:cNvSpPr>
            <a:spLocks noGrp="1"/>
          </p:cNvSpPr>
          <p:nvPr>
            <p:ph type="sldNum" sz="quarter" idx="12"/>
          </p:nvPr>
        </p:nvSpPr>
        <p:spPr>
          <a:xfrm>
            <a:off x="9347200" y="6492876"/>
            <a:ext cx="2844800" cy="365125"/>
          </a:xfrm>
          <a:prstGeom prst="rect">
            <a:avLst/>
          </a:prstGeom>
          <a:ln/>
        </p:spPr>
        <p:txBody>
          <a:bodyPr vert="horz" lIns="91440" tIns="45720" rIns="91440" bIns="45720" rtlCol="0" anchor="ctr"/>
          <a:lstStyle>
            <a:defPPr>
              <a:defRPr lang="en-US"/>
            </a:defPPr>
            <a:lvl1pPr marL="0" algn="r" defTabSz="914400" rtl="0" eaLnBrk="1" latinLnBrk="0" hangingPunct="1">
              <a:defRPr sz="1400" b="1"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88AA8DA2-99D1-4607-A62B-1B547612533B}" type="slidenum">
              <a:rPr lang="en-US" smtClean="0">
                <a:solidFill>
                  <a:prstClr val="black"/>
                </a:solidFill>
              </a:rPr>
              <a:pPr>
                <a:defRPr/>
              </a:pPr>
              <a:t>39</a:t>
            </a:fld>
            <a:endParaRPr lang="en-US" dirty="0">
              <a:solidFill>
                <a:prstClr val="black"/>
              </a:solidFill>
            </a:endParaRPr>
          </a:p>
        </p:txBody>
      </p:sp>
      <p:sp>
        <p:nvSpPr>
          <p:cNvPr id="4" name="Content Placeholder 3">
            <a:extLst>
              <a:ext uri="{FF2B5EF4-FFF2-40B4-BE49-F238E27FC236}">
                <a16:creationId xmlns:a16="http://schemas.microsoft.com/office/drawing/2014/main" id="{CC5A90F9-7847-D7E4-AFB6-471C0D41BBF1}"/>
              </a:ext>
            </a:extLst>
          </p:cNvPr>
          <p:cNvSpPr>
            <a:spLocks noGrp="1"/>
          </p:cNvSpPr>
          <p:nvPr>
            <p:ph idx="1"/>
          </p:nvPr>
        </p:nvSpPr>
        <p:spPr/>
        <p:txBody>
          <a:bodyPr/>
          <a:lstStyle/>
          <a:p>
            <a:pPr marL="0" indent="0">
              <a:buNone/>
              <a:defRPr/>
            </a:pPr>
            <a:endParaRPr lang="en-US" sz="9600" dirty="0">
              <a:solidFill>
                <a:srgbClr val="C00000"/>
              </a:solidFill>
            </a:endParaRPr>
          </a:p>
          <a:p>
            <a:pPr marL="0" indent="0">
              <a:buNone/>
              <a:defRPr/>
            </a:pPr>
            <a:r>
              <a:rPr lang="en-US" sz="9600" dirty="0">
                <a:solidFill>
                  <a:srgbClr val="C00000"/>
                </a:solidFill>
              </a:rPr>
              <a:t>	Questions?</a:t>
            </a:r>
            <a:endParaRPr lang="en-US" sz="9600" dirty="0"/>
          </a:p>
        </p:txBody>
      </p:sp>
    </p:spTree>
    <p:extLst>
      <p:ext uri="{BB962C8B-B14F-4D97-AF65-F5344CB8AC3E}">
        <p14:creationId xmlns:p14="http://schemas.microsoft.com/office/powerpoint/2010/main" val="356385190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Pro Seniors’ Services</a:t>
            </a:r>
          </a:p>
        </p:txBody>
      </p:sp>
      <p:sp>
        <p:nvSpPr>
          <p:cNvPr id="3" name="Slide Number Placeholder 2"/>
          <p:cNvSpPr>
            <a:spLocks noGrp="1"/>
          </p:cNvSpPr>
          <p:nvPr>
            <p:ph type="sldNum" sz="quarter" idx="4"/>
          </p:nvPr>
        </p:nvSpPr>
        <p:spPr/>
        <p:txBody>
          <a:bodyPr/>
          <a:lstStyle/>
          <a:p>
            <a:fld id="{612C9336-A718-4A9C-A61A-5379812194CD}" type="slidenum">
              <a:rPr lang="en-US" smtClean="0">
                <a:solidFill>
                  <a:prstClr val="black">
                    <a:tint val="75000"/>
                  </a:prstClr>
                </a:solidFill>
              </a:rPr>
              <a:pPr/>
              <a:t>4</a:t>
            </a:fld>
            <a:endParaRPr lang="en-US" dirty="0">
              <a:solidFill>
                <a:prstClr val="black">
                  <a:tint val="75000"/>
                </a:prstClr>
              </a:solidFill>
            </a:endParaRPr>
          </a:p>
        </p:txBody>
      </p:sp>
      <p:sp>
        <p:nvSpPr>
          <p:cNvPr id="4" name="Rectangle 3"/>
          <p:cNvSpPr txBox="1">
            <a:spLocks noChangeArrowheads="1"/>
          </p:cNvSpPr>
          <p:nvPr/>
        </p:nvSpPr>
        <p:spPr>
          <a:xfrm>
            <a:off x="762000" y="1463676"/>
            <a:ext cx="8305800" cy="5029200"/>
          </a:xfrm>
          <a:prstGeom prst="rect">
            <a:avLst/>
          </a:prstGeom>
        </p:spPr>
        <p:txBody>
          <a:bodyPr/>
          <a:lstStyle>
            <a:lvl1pPr marL="514350" indent="-514350" algn="l" defTabSz="914400" rtl="0" eaLnBrk="1" latinLnBrk="0" hangingPunct="1">
              <a:spcBef>
                <a:spcPct val="20000"/>
              </a:spcBef>
              <a:buFont typeface="+mj-lt"/>
              <a:buAutoNum type="arabicParenR"/>
              <a:defRPr sz="3200" kern="1200">
                <a:solidFill>
                  <a:schemeClr val="tx1"/>
                </a:solidFill>
                <a:latin typeface="+mn-lt"/>
                <a:ea typeface="+mn-ea"/>
                <a:cs typeface="+mn-cs"/>
              </a:defRPr>
            </a:lvl1pPr>
            <a:lvl2pPr marL="971550" indent="-514350" algn="l" defTabSz="914400" rtl="0" eaLnBrk="1" latinLnBrk="0" hangingPunct="1">
              <a:spcBef>
                <a:spcPct val="20000"/>
              </a:spcBef>
              <a:buFont typeface="+mj-lt"/>
              <a:buAutoNum type="alphaLcParenR"/>
              <a:defRPr sz="2800" kern="1200">
                <a:solidFill>
                  <a:schemeClr val="tx1"/>
                </a:solidFill>
                <a:latin typeface="+mn-lt"/>
                <a:ea typeface="+mn-ea"/>
                <a:cs typeface="+mn-cs"/>
              </a:defRPr>
            </a:lvl2pPr>
            <a:lvl3pPr marL="1428750" indent="-514350" algn="l" defTabSz="914400" rtl="0" eaLnBrk="1" latinLnBrk="0" hangingPunct="1">
              <a:spcBef>
                <a:spcPct val="20000"/>
              </a:spcBef>
              <a:buFont typeface="+mj-lt"/>
              <a:buAutoNum type="romanLcPeriod"/>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Wingdings" panose="05000000000000000000" pitchFamily="2" charset="2"/>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eaLnBrk="0" fontAlgn="base" hangingPunct="0">
              <a:spcAft>
                <a:spcPct val="0"/>
              </a:spcAft>
              <a:buClr>
                <a:srgbClr val="09677B"/>
              </a:buClr>
              <a:buSzPct val="80000"/>
              <a:buNone/>
            </a:pPr>
            <a:r>
              <a:rPr lang="en-US" b="1" kern="0" dirty="0">
                <a:solidFill>
                  <a:srgbClr val="000000"/>
                </a:solidFill>
                <a:latin typeface="Arial"/>
              </a:rPr>
              <a:t>Ohio Senior Medicare Patrol (SMP)</a:t>
            </a:r>
          </a:p>
          <a:p>
            <a:pPr marL="0" indent="0" eaLnBrk="0" fontAlgn="base" hangingPunct="0">
              <a:spcAft>
                <a:spcPct val="0"/>
              </a:spcAft>
              <a:buClr>
                <a:srgbClr val="09677B"/>
              </a:buClr>
              <a:buSzPct val="80000"/>
              <a:buNone/>
            </a:pPr>
            <a:endParaRPr lang="en-US" sz="1400" b="1" kern="0" dirty="0">
              <a:solidFill>
                <a:srgbClr val="000000"/>
              </a:solidFill>
              <a:latin typeface="Arial"/>
            </a:endParaRPr>
          </a:p>
          <a:p>
            <a:pPr marL="0" indent="0" eaLnBrk="0" fontAlgn="base" hangingPunct="0">
              <a:spcAft>
                <a:spcPct val="0"/>
              </a:spcAft>
              <a:buClr>
                <a:srgbClr val="09677B"/>
              </a:buClr>
              <a:buSzPct val="80000"/>
              <a:buNone/>
            </a:pPr>
            <a:r>
              <a:rPr lang="en-US" kern="0" dirty="0">
                <a:solidFill>
                  <a:srgbClr val="000000"/>
                </a:solidFill>
                <a:latin typeface="Arial"/>
              </a:rPr>
              <a:t>Our volunteers stop Medicare fraud &amp; scams by educating others to recognize the tell-tale signs. If your Medicare number has been compromised, or you suspect you have been scammed, we may be able to help! </a:t>
            </a:r>
          </a:p>
          <a:p>
            <a:pPr marL="0" indent="0" eaLnBrk="0" fontAlgn="base" hangingPunct="0">
              <a:spcAft>
                <a:spcPct val="0"/>
              </a:spcAft>
              <a:buClr>
                <a:srgbClr val="09677B"/>
              </a:buClr>
              <a:buSzPct val="80000"/>
              <a:buNone/>
            </a:pPr>
            <a:endParaRPr lang="en-US" sz="1400" kern="0" dirty="0">
              <a:solidFill>
                <a:srgbClr val="000000"/>
              </a:solidFill>
              <a:latin typeface="Arial"/>
            </a:endParaRPr>
          </a:p>
          <a:p>
            <a:pPr marL="0" indent="0" eaLnBrk="0" fontAlgn="base" hangingPunct="0">
              <a:spcAft>
                <a:spcPct val="0"/>
              </a:spcAft>
              <a:buClr>
                <a:srgbClr val="09677B"/>
              </a:buClr>
              <a:buSzPct val="80000"/>
              <a:buNone/>
            </a:pPr>
            <a:r>
              <a:rPr lang="en-US" kern="0" dirty="0">
                <a:solidFill>
                  <a:srgbClr val="000000"/>
                </a:solidFill>
                <a:latin typeface="Arial"/>
              </a:rPr>
              <a:t>Give us a call at </a:t>
            </a:r>
            <a:r>
              <a:rPr lang="en-US" b="1" dirty="0"/>
              <a:t>1</a:t>
            </a:r>
            <a:r>
              <a:rPr lang="en-US" dirty="0"/>
              <a:t>-</a:t>
            </a:r>
            <a:r>
              <a:rPr lang="en-US" b="1" dirty="0">
                <a:latin typeface="Arial" panose="020B0604020202020204" pitchFamily="34" charset="0"/>
                <a:ea typeface="Calibri" panose="020F0502020204030204" pitchFamily="34" charset="0"/>
                <a:cs typeface="Arial" panose="020B0604020202020204" pitchFamily="34" charset="0"/>
              </a:rPr>
              <a:t>800-293-4767</a:t>
            </a:r>
            <a:r>
              <a:rPr lang="en-US" altLang="en-US" b="1" kern="0" dirty="0">
                <a:solidFill>
                  <a:prstClr val="black"/>
                </a:solidFill>
                <a:latin typeface="Arial"/>
              </a:rPr>
              <a:t>.</a:t>
            </a:r>
          </a:p>
          <a:p>
            <a:pPr marL="0" indent="0" eaLnBrk="0" fontAlgn="base" hangingPunct="0">
              <a:spcAft>
                <a:spcPct val="0"/>
              </a:spcAft>
              <a:buClr>
                <a:srgbClr val="09677B"/>
              </a:buClr>
              <a:buSzPct val="80000"/>
              <a:buNone/>
            </a:pPr>
            <a:r>
              <a:rPr lang="en-US" altLang="en-US" b="1" kern="0" dirty="0">
                <a:solidFill>
                  <a:prstClr val="black"/>
                </a:solidFill>
                <a:latin typeface="Arial"/>
              </a:rPr>
              <a:t>www.proseniors.org/</a:t>
            </a:r>
            <a:r>
              <a:rPr lang="en-US" altLang="en-US" b="1" kern="0" dirty="0">
                <a:solidFill>
                  <a:srgbClr val="002060"/>
                </a:solidFill>
                <a:latin typeface="Arial"/>
              </a:rPr>
              <a:t>Ohio-SMP</a:t>
            </a:r>
            <a:r>
              <a:rPr lang="en-US" altLang="en-US" b="1" kern="0" dirty="0">
                <a:solidFill>
                  <a:prstClr val="black"/>
                </a:solidFill>
                <a:latin typeface="Arial"/>
              </a:rPr>
              <a:t>/</a:t>
            </a:r>
          </a:p>
        </p:txBody>
      </p:sp>
      <p:pic>
        <p:nvPicPr>
          <p:cNvPr id="6" name="Picture 5">
            <a:extLst>
              <a:ext uri="{FF2B5EF4-FFF2-40B4-BE49-F238E27FC236}">
                <a16:creationId xmlns:a16="http://schemas.microsoft.com/office/drawing/2014/main" id="{6554C2E2-F0E2-4893-88B3-EB466F766DF9}"/>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220200" y="2700846"/>
            <a:ext cx="2447441" cy="2310384"/>
          </a:xfrm>
          <a:prstGeom prst="rect">
            <a:avLst/>
          </a:prstGeom>
        </p:spPr>
      </p:pic>
    </p:spTree>
    <p:extLst>
      <p:ext uri="{BB962C8B-B14F-4D97-AF65-F5344CB8AC3E}">
        <p14:creationId xmlns:p14="http://schemas.microsoft.com/office/powerpoint/2010/main" val="12751417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500"/>
                                        <p:tgtEl>
                                          <p:spTgt spid="4">
                                            <p:txEl>
                                              <p:pRg st="0" end="0"/>
                                            </p:txEl>
                                          </p:spTgt>
                                        </p:tgtEl>
                                      </p:cBhvr>
                                    </p:animEffect>
                                  </p:childTnLst>
                                  <p:subTnLst>
                                    <p:animClr clrSpc="rgb" dir="cw">
                                      <p:cBhvr override="childStyle">
                                        <p:cTn dur="1" fill="hold" display="0" masterRel="nextClick" afterEffect="1"/>
                                        <p:tgtEl>
                                          <p:spTgt spid="4">
                                            <p:txEl>
                                              <p:pRg st="0" end="0"/>
                                            </p:txEl>
                                          </p:spTgt>
                                        </p:tgtEl>
                                        <p:attrNameLst>
                                          <p:attrName>ppt_c</p:attrName>
                                        </p:attrNameLst>
                                      </p:cBhvr>
                                      <p:to>
                                        <a:srgbClr val="0B798F"/>
                                      </p:to>
                                    </p:animClr>
                                  </p:sub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txEl>
                                              <p:pRg st="2" end="2"/>
                                            </p:txEl>
                                          </p:spTgt>
                                        </p:tgtEl>
                                        <p:attrNameLst>
                                          <p:attrName>style.visibility</p:attrName>
                                        </p:attrNameLst>
                                      </p:cBhvr>
                                      <p:to>
                                        <p:strVal val="visible"/>
                                      </p:to>
                                    </p:set>
                                    <p:animEffect transition="in" filter="fade">
                                      <p:cBhvr>
                                        <p:cTn id="12" dur="500"/>
                                        <p:tgtEl>
                                          <p:spTgt spid="4">
                                            <p:txEl>
                                              <p:pRg st="2" end="2"/>
                                            </p:txEl>
                                          </p:spTgt>
                                        </p:tgtEl>
                                      </p:cBhvr>
                                    </p:animEffect>
                                  </p:childTnLst>
                                  <p:subTnLst>
                                    <p:animClr clrSpc="rgb" dir="cw">
                                      <p:cBhvr override="childStyle">
                                        <p:cTn dur="1" fill="hold" display="0" masterRel="nextClick" afterEffect="1"/>
                                        <p:tgtEl>
                                          <p:spTgt spid="4">
                                            <p:txEl>
                                              <p:pRg st="2" end="2"/>
                                            </p:txEl>
                                          </p:spTgt>
                                        </p:tgtEl>
                                        <p:attrNameLst>
                                          <p:attrName>ppt_c</p:attrName>
                                        </p:attrNameLst>
                                      </p:cBhvr>
                                      <p:to>
                                        <a:srgbClr val="0B798F"/>
                                      </p:to>
                                    </p:animClr>
                                  </p:sub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4">
                                            <p:txEl>
                                              <p:pRg st="4" end="4"/>
                                            </p:txEl>
                                          </p:spTgt>
                                        </p:tgtEl>
                                        <p:attrNameLst>
                                          <p:attrName>style.visibility</p:attrName>
                                        </p:attrNameLst>
                                      </p:cBhvr>
                                      <p:to>
                                        <p:strVal val="visible"/>
                                      </p:to>
                                    </p:set>
                                    <p:animEffect transition="in" filter="fade">
                                      <p:cBhvr>
                                        <p:cTn id="17" dur="500"/>
                                        <p:tgtEl>
                                          <p:spTgt spid="4">
                                            <p:txEl>
                                              <p:pRg st="4" end="4"/>
                                            </p:txEl>
                                          </p:spTgt>
                                        </p:tgtEl>
                                      </p:cBhvr>
                                    </p:animEffect>
                                  </p:childTnLst>
                                  <p:subTnLst>
                                    <p:animClr clrSpc="rgb" dir="cw">
                                      <p:cBhvr override="childStyle">
                                        <p:cTn dur="1" fill="hold" display="0" masterRel="nextClick" afterEffect="1"/>
                                        <p:tgtEl>
                                          <p:spTgt spid="4">
                                            <p:txEl>
                                              <p:pRg st="4" end="4"/>
                                            </p:txEl>
                                          </p:spTgt>
                                        </p:tgtEl>
                                        <p:attrNameLst>
                                          <p:attrName>ppt_c</p:attrName>
                                        </p:attrNameLst>
                                      </p:cBhvr>
                                      <p:to>
                                        <a:srgbClr val="0B798F"/>
                                      </p:to>
                                    </p:animClr>
                                  </p:sub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4">
                                            <p:txEl>
                                              <p:pRg st="5" end="5"/>
                                            </p:txEl>
                                          </p:spTgt>
                                        </p:tgtEl>
                                        <p:attrNameLst>
                                          <p:attrName>style.visibility</p:attrName>
                                        </p:attrNameLst>
                                      </p:cBhvr>
                                      <p:to>
                                        <p:strVal val="visible"/>
                                      </p:to>
                                    </p:set>
                                    <p:animEffect transition="in" filter="fade">
                                      <p:cBhvr>
                                        <p:cTn id="22" dur="500"/>
                                        <p:tgtEl>
                                          <p:spTgt spid="4">
                                            <p:txEl>
                                              <p:pRg st="5" end="5"/>
                                            </p:txEl>
                                          </p:spTgt>
                                        </p:tgtEl>
                                      </p:cBhvr>
                                    </p:animEffect>
                                  </p:childTnLst>
                                  <p:subTnLst>
                                    <p:animClr clrSpc="rgb" dir="cw">
                                      <p:cBhvr override="childStyle">
                                        <p:cTn dur="1" fill="hold" display="0" masterRel="nextClick" afterEffect="1"/>
                                        <p:tgtEl>
                                          <p:spTgt spid="4">
                                            <p:txEl>
                                              <p:pRg st="5" end="5"/>
                                            </p:txEl>
                                          </p:spTgt>
                                        </p:tgtEl>
                                        <p:attrNameLst>
                                          <p:attrName>ppt_c</p:attrName>
                                        </p:attrNameLst>
                                      </p:cBhvr>
                                      <p:to>
                                        <a:srgbClr val="0B798F"/>
                                      </p:to>
                                    </p:animClr>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bldLvl="5"/>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2C2BE6-B61B-43D2-9E98-68B936719357}"/>
              </a:ext>
            </a:extLst>
          </p:cNvPr>
          <p:cNvSpPr>
            <a:spLocks noGrp="1"/>
          </p:cNvSpPr>
          <p:nvPr>
            <p:ph type="title"/>
          </p:nvPr>
        </p:nvSpPr>
        <p:spPr>
          <a:xfrm>
            <a:off x="1594477" y="5684049"/>
            <a:ext cx="8770937" cy="747713"/>
          </a:xfrm>
        </p:spPr>
        <p:txBody>
          <a:bodyPr>
            <a:noAutofit/>
          </a:bodyPr>
          <a:lstStyle/>
          <a:p>
            <a:r>
              <a:rPr lang="en-US" sz="4000" dirty="0"/>
              <a:t>Recent Changes to </a:t>
            </a:r>
            <a:br>
              <a:rPr lang="en-US" sz="4000" dirty="0"/>
            </a:br>
            <a:r>
              <a:rPr lang="en-US" sz="4000" dirty="0"/>
              <a:t>Overpayment Policies</a:t>
            </a:r>
          </a:p>
        </p:txBody>
      </p:sp>
    </p:spTree>
    <p:extLst>
      <p:ext uri="{BB962C8B-B14F-4D97-AF65-F5344CB8AC3E}">
        <p14:creationId xmlns:p14="http://schemas.microsoft.com/office/powerpoint/2010/main" val="3022649663"/>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80A22F-781C-0073-C86E-57A1683A9266}"/>
              </a:ext>
            </a:extLst>
          </p:cNvPr>
          <p:cNvSpPr>
            <a:spLocks noGrp="1"/>
          </p:cNvSpPr>
          <p:nvPr>
            <p:ph type="title"/>
          </p:nvPr>
        </p:nvSpPr>
        <p:spPr>
          <a:xfrm>
            <a:off x="2152650" y="359227"/>
            <a:ext cx="7886700" cy="1172729"/>
          </a:xfrm>
        </p:spPr>
        <p:txBody>
          <a:bodyPr>
            <a:normAutofit/>
          </a:bodyPr>
          <a:lstStyle/>
          <a:p>
            <a:r>
              <a:rPr lang="en-US" sz="3100" dirty="0"/>
              <a:t>Decrease Default Withholding (1 of 2)</a:t>
            </a:r>
          </a:p>
        </p:txBody>
      </p:sp>
      <p:sp>
        <p:nvSpPr>
          <p:cNvPr id="4" name="Content Placeholder 3">
            <a:extLst>
              <a:ext uri="{FF2B5EF4-FFF2-40B4-BE49-F238E27FC236}">
                <a16:creationId xmlns:a16="http://schemas.microsoft.com/office/drawing/2014/main" id="{E47C50FD-3D85-4ED7-8CAF-706229B3B59D}"/>
              </a:ext>
            </a:extLst>
          </p:cNvPr>
          <p:cNvSpPr>
            <a:spLocks noGrp="1"/>
          </p:cNvSpPr>
          <p:nvPr>
            <p:ph idx="1"/>
          </p:nvPr>
        </p:nvSpPr>
        <p:spPr/>
        <p:txBody>
          <a:bodyPr/>
          <a:lstStyle/>
          <a:p>
            <a:pPr marL="0" indent="0">
              <a:buNone/>
            </a:pPr>
            <a:r>
              <a:rPr lang="en-US" dirty="0"/>
              <a:t>New Rule</a:t>
            </a:r>
          </a:p>
        </p:txBody>
      </p:sp>
      <p:graphicFrame>
        <p:nvGraphicFramePr>
          <p:cNvPr id="9" name="Table 8">
            <a:extLst>
              <a:ext uri="{FF2B5EF4-FFF2-40B4-BE49-F238E27FC236}">
                <a16:creationId xmlns:a16="http://schemas.microsoft.com/office/drawing/2014/main" id="{DFD1451E-CD99-3B03-E5EC-F3D3EEE0F43F}"/>
              </a:ext>
            </a:extLst>
          </p:cNvPr>
          <p:cNvGraphicFramePr>
            <a:graphicFrameLocks noGrp="1"/>
          </p:cNvGraphicFramePr>
          <p:nvPr/>
        </p:nvGraphicFramePr>
        <p:xfrm>
          <a:off x="2152651" y="1825626"/>
          <a:ext cx="7981950" cy="4288451"/>
        </p:xfrm>
        <a:graphic>
          <a:graphicData uri="http://schemas.openxmlformats.org/drawingml/2006/table">
            <a:tbl>
              <a:tblPr firstRow="1" bandRow="1">
                <a:tableStyleId>{F2DE63D5-997A-4646-A377-4702673A728D}</a:tableStyleId>
              </a:tblPr>
              <a:tblGrid>
                <a:gridCol w="3954235">
                  <a:extLst>
                    <a:ext uri="{9D8B030D-6E8A-4147-A177-3AD203B41FA5}">
                      <a16:colId xmlns:a16="http://schemas.microsoft.com/office/drawing/2014/main" val="20000"/>
                    </a:ext>
                  </a:extLst>
                </a:gridCol>
                <a:gridCol w="4027715">
                  <a:extLst>
                    <a:ext uri="{9D8B030D-6E8A-4147-A177-3AD203B41FA5}">
                      <a16:colId xmlns:a16="http://schemas.microsoft.com/office/drawing/2014/main" val="20001"/>
                    </a:ext>
                  </a:extLst>
                </a:gridCol>
              </a:tblGrid>
              <a:tr h="1205764">
                <a:tc>
                  <a:txBody>
                    <a:bodyPr/>
                    <a:lstStyle/>
                    <a:p>
                      <a:pPr algn="ctr"/>
                      <a:endParaRPr lang="en-US" sz="2800" u="none" dirty="0">
                        <a:solidFill>
                          <a:schemeClr val="bg1"/>
                        </a:solidFill>
                      </a:endParaRPr>
                    </a:p>
                    <a:p>
                      <a:pPr algn="ctr"/>
                      <a:r>
                        <a:rPr lang="en-US" sz="2800" u="none" dirty="0">
                          <a:solidFill>
                            <a:schemeClr val="bg1"/>
                          </a:solidFill>
                        </a:rPr>
                        <a:t>TITLE II (RSDI)</a:t>
                      </a:r>
                      <a:endParaRPr lang="en-US" sz="2800" b="1" u="none" dirty="0">
                        <a:solidFill>
                          <a:schemeClr val="bg1"/>
                        </a:solidFill>
                        <a:latin typeface="Calibri" panose="020F050202020403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265890"/>
                    </a:solidFill>
                  </a:tcPr>
                </a:tc>
                <a:tc>
                  <a:txBody>
                    <a:bodyPr/>
                    <a:lstStyle/>
                    <a:p>
                      <a:pPr algn="ctr"/>
                      <a:endParaRPr lang="en-US" sz="2800" u="none" dirty="0">
                        <a:solidFill>
                          <a:schemeClr val="bg1"/>
                        </a:solidFill>
                      </a:endParaRPr>
                    </a:p>
                    <a:p>
                      <a:pPr algn="ctr"/>
                      <a:r>
                        <a:rPr lang="en-US" sz="2800" u="none" dirty="0">
                          <a:solidFill>
                            <a:schemeClr val="bg1"/>
                          </a:solidFill>
                        </a:rPr>
                        <a:t>TITLE XVI (SSI)</a:t>
                      </a:r>
                      <a:endParaRPr lang="en-US" sz="2800" u="none" dirty="0">
                        <a:solidFill>
                          <a:schemeClr val="bg1"/>
                        </a:solidFill>
                        <a:latin typeface="Calibri" panose="020F050202020403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265890"/>
                    </a:solidFill>
                  </a:tcPr>
                </a:tc>
                <a:extLst>
                  <a:ext uri="{0D108BD9-81ED-4DB2-BD59-A6C34878D82A}">
                    <a16:rowId xmlns:a16="http://schemas.microsoft.com/office/drawing/2014/main" val="10000"/>
                  </a:ext>
                </a:extLst>
              </a:tr>
              <a:tr h="3082687">
                <a:tc>
                  <a:txBody>
                    <a:bodyPr/>
                    <a:lstStyle/>
                    <a:p>
                      <a:r>
                        <a:rPr lang="en-US" sz="2800" kern="1200" dirty="0">
                          <a:solidFill>
                            <a:schemeClr val="tx1"/>
                          </a:solidFill>
                          <a:latin typeface="+mn-lt"/>
                          <a:ea typeface="+mn-ea"/>
                          <a:cs typeface="+mn-cs"/>
                        </a:rPr>
                        <a:t>10% (or $10, whichever is greater) – previously 100%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r>
                        <a:rPr lang="en-US" sz="2800" dirty="0"/>
                        <a:t>Up to 10% of monthly benefit – </a:t>
                      </a:r>
                    </a:p>
                    <a:p>
                      <a:r>
                        <a:rPr lang="en-US" sz="2800" dirty="0"/>
                        <a:t>$94.30 maximum for 2024</a:t>
                      </a:r>
                      <a:endParaRPr lang="en-US" sz="2800" dirty="0">
                        <a:latin typeface="Calibri Light" panose="020F030202020403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extLst>
                  <a:ext uri="{0D108BD9-81ED-4DB2-BD59-A6C34878D82A}">
                    <a16:rowId xmlns:a16="http://schemas.microsoft.com/office/drawing/2014/main" val="10001"/>
                  </a:ext>
                </a:extLst>
              </a:tr>
            </a:tbl>
          </a:graphicData>
        </a:graphic>
      </p:graphicFrame>
      <p:sp>
        <p:nvSpPr>
          <p:cNvPr id="7" name="Slide Number Placeholder 3">
            <a:extLst>
              <a:ext uri="{FF2B5EF4-FFF2-40B4-BE49-F238E27FC236}">
                <a16:creationId xmlns:a16="http://schemas.microsoft.com/office/drawing/2014/main" id="{07321BC7-9572-40FE-A71A-3E75EBC23B90}"/>
              </a:ext>
            </a:extLst>
          </p:cNvPr>
          <p:cNvSpPr>
            <a:spLocks noGrp="1"/>
          </p:cNvSpPr>
          <p:nvPr>
            <p:ph type="sldNum" sz="quarter" idx="12"/>
          </p:nvPr>
        </p:nvSpPr>
        <p:spPr>
          <a:xfrm>
            <a:off x="6457950" y="6356351"/>
            <a:ext cx="2057400" cy="365125"/>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D3802EAF-E49A-4952-8DD9-80135B702AB0}" type="slidenum">
              <a:rPr lang="en-US" smtClean="0"/>
              <a:pPr/>
              <a:t>41</a:t>
            </a:fld>
            <a:endParaRPr lang="en-US" dirty="0"/>
          </a:p>
        </p:txBody>
      </p:sp>
    </p:spTree>
    <p:extLst>
      <p:ext uri="{BB962C8B-B14F-4D97-AF65-F5344CB8AC3E}">
        <p14:creationId xmlns:p14="http://schemas.microsoft.com/office/powerpoint/2010/main" val="157976915"/>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03E173-8004-4B4C-A9B4-2728BA44BEF1}"/>
              </a:ext>
            </a:extLst>
          </p:cNvPr>
          <p:cNvSpPr>
            <a:spLocks noGrp="1"/>
          </p:cNvSpPr>
          <p:nvPr>
            <p:ph type="title"/>
          </p:nvPr>
        </p:nvSpPr>
        <p:spPr/>
        <p:txBody>
          <a:bodyPr>
            <a:normAutofit/>
          </a:bodyPr>
          <a:lstStyle/>
          <a:p>
            <a:r>
              <a:rPr lang="en-US" sz="3100" dirty="0"/>
              <a:t>Decrease Default Withholding (2 of 2)</a:t>
            </a:r>
          </a:p>
        </p:txBody>
      </p:sp>
      <p:sp>
        <p:nvSpPr>
          <p:cNvPr id="3" name="Content Placeholder 2">
            <a:extLst>
              <a:ext uri="{FF2B5EF4-FFF2-40B4-BE49-F238E27FC236}">
                <a16:creationId xmlns:a16="http://schemas.microsoft.com/office/drawing/2014/main" id="{9909D7D9-C126-494C-A83A-DE1D8D130518}"/>
              </a:ext>
            </a:extLst>
          </p:cNvPr>
          <p:cNvSpPr>
            <a:spLocks noGrp="1"/>
          </p:cNvSpPr>
          <p:nvPr>
            <p:ph idx="1"/>
          </p:nvPr>
        </p:nvSpPr>
        <p:spPr/>
        <p:txBody>
          <a:bodyPr vert="horz" lIns="91440" tIns="45720" rIns="91440" bIns="45720" rtlCol="0" anchor="t">
            <a:normAutofit fontScale="92500" lnSpcReduction="20000"/>
          </a:bodyPr>
          <a:lstStyle/>
          <a:p>
            <a:pPr>
              <a:lnSpc>
                <a:spcPct val="110000"/>
              </a:lnSpc>
            </a:pPr>
            <a:r>
              <a:rPr lang="en-US" dirty="0">
                <a:hlinkClick r:id="rId2"/>
              </a:rPr>
              <a:t>EM-24011: Change in Title II Overpayment Default Rate of Benefit Withholding</a:t>
            </a:r>
            <a:r>
              <a:rPr lang="en-US" dirty="0"/>
              <a:t>​</a:t>
            </a:r>
          </a:p>
          <a:p>
            <a:pPr>
              <a:lnSpc>
                <a:spcPct val="110000"/>
              </a:lnSpc>
            </a:pPr>
            <a:r>
              <a:rPr lang="en-US" dirty="0"/>
              <a:t>Went into effect on March 25, 2024</a:t>
            </a:r>
          </a:p>
          <a:p>
            <a:pPr>
              <a:lnSpc>
                <a:spcPct val="110000"/>
              </a:lnSpc>
            </a:pPr>
            <a:r>
              <a:rPr lang="en-US" dirty="0"/>
              <a:t>Beginning in June 2024, those with new RSDI overpayments will see new language in notices, experience 10% default​</a:t>
            </a:r>
          </a:p>
          <a:p>
            <a:pPr>
              <a:lnSpc>
                <a:spcPct val="110000"/>
              </a:lnSpc>
            </a:pPr>
            <a:r>
              <a:rPr lang="en-US" dirty="0"/>
              <a:t>July 2024: letter sent to all current RSDI beneficiaries paying more than 10%</a:t>
            </a:r>
          </a:p>
          <a:p>
            <a:pPr>
              <a:lnSpc>
                <a:spcPct val="110000"/>
              </a:lnSpc>
            </a:pPr>
            <a:r>
              <a:rPr lang="en-US" dirty="0"/>
              <a:t>In interim, RSDI beneficiaries can call 800-772-1213 to request adjustment to 10% </a:t>
            </a:r>
          </a:p>
          <a:p>
            <a:endParaRPr lang="en-US" dirty="0"/>
          </a:p>
        </p:txBody>
      </p:sp>
      <p:sp>
        <p:nvSpPr>
          <p:cNvPr id="4" name="Slide Number Placeholder 3">
            <a:extLst>
              <a:ext uri="{FF2B5EF4-FFF2-40B4-BE49-F238E27FC236}">
                <a16:creationId xmlns:a16="http://schemas.microsoft.com/office/drawing/2014/main" id="{781BF1CD-C60B-4A3B-87F4-306FB96D64FC}"/>
              </a:ext>
            </a:extLst>
          </p:cNvPr>
          <p:cNvSpPr>
            <a:spLocks noGrp="1"/>
          </p:cNvSpPr>
          <p:nvPr>
            <p:ph type="sldNum" sz="quarter" idx="12"/>
          </p:nvPr>
        </p:nvSpPr>
        <p:spPr>
          <a:xfrm>
            <a:off x="6457950" y="6356351"/>
            <a:ext cx="2057400" cy="365125"/>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D3802EAF-E49A-4952-8DD9-80135B702AB0}" type="slidenum">
              <a:rPr lang="en-US" smtClean="0"/>
              <a:pPr/>
              <a:t>42</a:t>
            </a:fld>
            <a:endParaRPr lang="en-US" dirty="0"/>
          </a:p>
        </p:txBody>
      </p:sp>
    </p:spTree>
    <p:extLst>
      <p:ext uri="{BB962C8B-B14F-4D97-AF65-F5344CB8AC3E}">
        <p14:creationId xmlns:p14="http://schemas.microsoft.com/office/powerpoint/2010/main" val="1192577069"/>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7A79EA-81A3-415B-ABED-83DD2A4F4779}"/>
              </a:ext>
            </a:extLst>
          </p:cNvPr>
          <p:cNvSpPr>
            <a:spLocks noGrp="1"/>
          </p:cNvSpPr>
          <p:nvPr>
            <p:ph type="title"/>
          </p:nvPr>
        </p:nvSpPr>
        <p:spPr/>
        <p:txBody>
          <a:bodyPr/>
          <a:lstStyle/>
          <a:p>
            <a:r>
              <a:rPr lang="en-US" dirty="0"/>
              <a:t>Mr. O</a:t>
            </a:r>
          </a:p>
        </p:txBody>
      </p:sp>
      <p:sp>
        <p:nvSpPr>
          <p:cNvPr id="3" name="Content Placeholder 2">
            <a:extLst>
              <a:ext uri="{FF2B5EF4-FFF2-40B4-BE49-F238E27FC236}">
                <a16:creationId xmlns:a16="http://schemas.microsoft.com/office/drawing/2014/main" id="{B82BC646-0E3F-4E6E-AC21-B492D62D87FF}"/>
              </a:ext>
            </a:extLst>
          </p:cNvPr>
          <p:cNvSpPr>
            <a:spLocks noGrp="1"/>
          </p:cNvSpPr>
          <p:nvPr>
            <p:ph idx="1"/>
          </p:nvPr>
        </p:nvSpPr>
        <p:spPr/>
        <p:txBody>
          <a:bodyPr>
            <a:normAutofit fontScale="92500" lnSpcReduction="10000"/>
          </a:bodyPr>
          <a:lstStyle/>
          <a:p>
            <a:pPr>
              <a:lnSpc>
                <a:spcPct val="100000"/>
              </a:lnSpc>
            </a:pPr>
            <a:endParaRPr lang="en-US" dirty="0"/>
          </a:p>
          <a:p>
            <a:pPr>
              <a:lnSpc>
                <a:spcPct val="100000"/>
              </a:lnSpc>
            </a:pPr>
            <a:endParaRPr lang="en-US" dirty="0"/>
          </a:p>
          <a:p>
            <a:pPr>
              <a:lnSpc>
                <a:spcPct val="100000"/>
              </a:lnSpc>
            </a:pPr>
            <a:r>
              <a:rPr lang="en-US" dirty="0"/>
              <a:t>Mr. O calls you because he has no income</a:t>
            </a:r>
          </a:p>
          <a:p>
            <a:pPr>
              <a:lnSpc>
                <a:spcPct val="100000"/>
              </a:lnSpc>
            </a:pPr>
            <a:r>
              <a:rPr lang="en-US" dirty="0"/>
              <a:t>He was receiving SSDI, worked for over 3 years, and his SSDI was terminated</a:t>
            </a:r>
          </a:p>
          <a:p>
            <a:pPr>
              <a:lnSpc>
                <a:spcPct val="100000"/>
              </a:lnSpc>
            </a:pPr>
            <a:r>
              <a:rPr lang="en-US" dirty="0"/>
              <a:t>He had to stop work, asked SSA to restart his checks, but they are withholding his entire check to collect a $20,000 overpayment.</a:t>
            </a:r>
          </a:p>
          <a:p>
            <a:pPr>
              <a:lnSpc>
                <a:spcPct val="100000"/>
              </a:lnSpc>
            </a:pPr>
            <a:r>
              <a:rPr lang="en-US" dirty="0"/>
              <a:t>Mr. O’s gross Social Security check was $2000 month, before the benefit was withheld to collect the overpayment</a:t>
            </a:r>
          </a:p>
        </p:txBody>
      </p:sp>
      <p:sp>
        <p:nvSpPr>
          <p:cNvPr id="4" name="Slide Number Placeholder 3">
            <a:extLst>
              <a:ext uri="{FF2B5EF4-FFF2-40B4-BE49-F238E27FC236}">
                <a16:creationId xmlns:a16="http://schemas.microsoft.com/office/drawing/2014/main" id="{589177AA-F1C8-473C-AF25-C2C7A00D10C5}"/>
              </a:ext>
            </a:extLst>
          </p:cNvPr>
          <p:cNvSpPr>
            <a:spLocks noGrp="1"/>
          </p:cNvSpPr>
          <p:nvPr>
            <p:ph type="sldNum" sz="quarter" idx="12"/>
          </p:nvPr>
        </p:nvSpPr>
        <p:spPr>
          <a:xfrm>
            <a:off x="6457950" y="6356351"/>
            <a:ext cx="2057400" cy="365125"/>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D3802EAF-E49A-4952-8DD9-80135B702AB0}" type="slidenum">
              <a:rPr lang="en-US" smtClean="0"/>
              <a:pPr/>
              <a:t>43</a:t>
            </a:fld>
            <a:endParaRPr lang="en-US" dirty="0"/>
          </a:p>
        </p:txBody>
      </p:sp>
      <p:pic>
        <p:nvPicPr>
          <p:cNvPr id="6" name="Picture 5" descr="A person in a grey sweater&#10;&#10;Description automatically generated">
            <a:extLst>
              <a:ext uri="{FF2B5EF4-FFF2-40B4-BE49-F238E27FC236}">
                <a16:creationId xmlns:a16="http://schemas.microsoft.com/office/drawing/2014/main" id="{591EEEA3-2084-00F6-A0E1-EFBEA33C2F1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258250" y="14288"/>
            <a:ext cx="2657143" cy="2304762"/>
          </a:xfrm>
          <a:prstGeom prst="rect">
            <a:avLst/>
          </a:prstGeom>
        </p:spPr>
      </p:pic>
    </p:spTree>
    <p:extLst>
      <p:ext uri="{BB962C8B-B14F-4D97-AF65-F5344CB8AC3E}">
        <p14:creationId xmlns:p14="http://schemas.microsoft.com/office/powerpoint/2010/main" val="1459604377"/>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7A79EA-81A3-415B-ABED-83DD2A4F4779}"/>
              </a:ext>
            </a:extLst>
          </p:cNvPr>
          <p:cNvSpPr>
            <a:spLocks noGrp="1"/>
          </p:cNvSpPr>
          <p:nvPr>
            <p:ph type="title"/>
          </p:nvPr>
        </p:nvSpPr>
        <p:spPr/>
        <p:txBody>
          <a:bodyPr/>
          <a:lstStyle/>
          <a:p>
            <a:r>
              <a:rPr lang="en-US" dirty="0"/>
              <a:t>Poll Question #3</a:t>
            </a:r>
          </a:p>
        </p:txBody>
      </p:sp>
      <p:sp>
        <p:nvSpPr>
          <p:cNvPr id="3" name="Content Placeholder 2">
            <a:extLst>
              <a:ext uri="{FF2B5EF4-FFF2-40B4-BE49-F238E27FC236}">
                <a16:creationId xmlns:a16="http://schemas.microsoft.com/office/drawing/2014/main" id="{B82BC646-0E3F-4E6E-AC21-B492D62D87FF}"/>
              </a:ext>
            </a:extLst>
          </p:cNvPr>
          <p:cNvSpPr>
            <a:spLocks noGrp="1"/>
          </p:cNvSpPr>
          <p:nvPr>
            <p:ph idx="1"/>
          </p:nvPr>
        </p:nvSpPr>
        <p:spPr/>
        <p:txBody>
          <a:bodyPr>
            <a:normAutofit/>
          </a:bodyPr>
          <a:lstStyle/>
          <a:p>
            <a:pPr marL="0" indent="0">
              <a:lnSpc>
                <a:spcPct val="100000"/>
              </a:lnSpc>
              <a:buNone/>
            </a:pPr>
            <a:endParaRPr lang="en-US" sz="6000" dirty="0">
              <a:solidFill>
                <a:srgbClr val="FF0000"/>
              </a:solidFill>
            </a:endParaRPr>
          </a:p>
          <a:p>
            <a:pPr marL="0" indent="0">
              <a:lnSpc>
                <a:spcPct val="100000"/>
              </a:lnSpc>
              <a:buNone/>
            </a:pPr>
            <a:r>
              <a:rPr lang="en-US" sz="6000" dirty="0">
                <a:solidFill>
                  <a:srgbClr val="FF0000"/>
                </a:solidFill>
              </a:rPr>
              <a:t>What should Mr. O do first?</a:t>
            </a:r>
          </a:p>
        </p:txBody>
      </p:sp>
      <p:sp>
        <p:nvSpPr>
          <p:cNvPr id="4" name="Slide Number Placeholder 3">
            <a:extLst>
              <a:ext uri="{FF2B5EF4-FFF2-40B4-BE49-F238E27FC236}">
                <a16:creationId xmlns:a16="http://schemas.microsoft.com/office/drawing/2014/main" id="{589177AA-F1C8-473C-AF25-C2C7A00D10C5}"/>
              </a:ext>
            </a:extLst>
          </p:cNvPr>
          <p:cNvSpPr>
            <a:spLocks noGrp="1"/>
          </p:cNvSpPr>
          <p:nvPr>
            <p:ph type="sldNum" sz="quarter" idx="12"/>
          </p:nvPr>
        </p:nvSpPr>
        <p:spPr>
          <a:xfrm>
            <a:off x="6457950" y="6356351"/>
            <a:ext cx="2057400" cy="365125"/>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D3802EAF-E49A-4952-8DD9-80135B702AB0}" type="slidenum">
              <a:rPr lang="en-US" smtClean="0"/>
              <a:pPr/>
              <a:t>44</a:t>
            </a:fld>
            <a:endParaRPr lang="en-US" dirty="0"/>
          </a:p>
        </p:txBody>
      </p:sp>
      <p:pic>
        <p:nvPicPr>
          <p:cNvPr id="6" name="Graphic 5" descr="Question Mark with solid fill">
            <a:extLst>
              <a:ext uri="{FF2B5EF4-FFF2-40B4-BE49-F238E27FC236}">
                <a16:creationId xmlns:a16="http://schemas.microsoft.com/office/drawing/2014/main" id="{AA07A48F-C0D6-09EA-1913-5AE10FC8CE3B}"/>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9870141" y="2057400"/>
            <a:ext cx="2286000" cy="2286000"/>
          </a:xfrm>
          <a:prstGeom prst="rect">
            <a:avLst/>
          </a:prstGeom>
        </p:spPr>
      </p:pic>
    </p:spTree>
    <p:extLst>
      <p:ext uri="{BB962C8B-B14F-4D97-AF65-F5344CB8AC3E}">
        <p14:creationId xmlns:p14="http://schemas.microsoft.com/office/powerpoint/2010/main" val="2553940948"/>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4EFCCE-DDAC-8337-6B65-0A2974B2D67A}"/>
              </a:ext>
            </a:extLst>
          </p:cNvPr>
          <p:cNvSpPr>
            <a:spLocks noGrp="1"/>
          </p:cNvSpPr>
          <p:nvPr>
            <p:ph type="title"/>
          </p:nvPr>
        </p:nvSpPr>
        <p:spPr/>
        <p:txBody>
          <a:bodyPr/>
          <a:lstStyle/>
          <a:p>
            <a:r>
              <a:rPr lang="en-US" dirty="0"/>
              <a:t>Repayment Time Frame</a:t>
            </a:r>
          </a:p>
        </p:txBody>
      </p:sp>
      <p:sp>
        <p:nvSpPr>
          <p:cNvPr id="3" name="Content Placeholder 2">
            <a:extLst>
              <a:ext uri="{FF2B5EF4-FFF2-40B4-BE49-F238E27FC236}">
                <a16:creationId xmlns:a16="http://schemas.microsoft.com/office/drawing/2014/main" id="{475532F0-015C-F522-ABAE-9CF9CF3946F0}"/>
              </a:ext>
            </a:extLst>
          </p:cNvPr>
          <p:cNvSpPr>
            <a:spLocks noGrp="1"/>
          </p:cNvSpPr>
          <p:nvPr>
            <p:ph idx="1"/>
          </p:nvPr>
        </p:nvSpPr>
        <p:spPr/>
        <p:txBody>
          <a:bodyPr/>
          <a:lstStyle/>
          <a:p>
            <a:pPr>
              <a:lnSpc>
                <a:spcPct val="100000"/>
              </a:lnSpc>
            </a:pPr>
            <a:r>
              <a:rPr lang="en-US" dirty="0"/>
              <a:t>Expanded from 36 months to 60 months</a:t>
            </a:r>
          </a:p>
          <a:p>
            <a:pPr>
              <a:lnSpc>
                <a:spcPct val="100000"/>
              </a:lnSpc>
            </a:pPr>
            <a:r>
              <a:rPr lang="en-US" dirty="0"/>
              <a:t>Easier to lower repayment amount without having to provide financial documentation</a:t>
            </a:r>
          </a:p>
          <a:p>
            <a:pPr>
              <a:lnSpc>
                <a:spcPct val="100000"/>
              </a:lnSpc>
            </a:pPr>
            <a:r>
              <a:rPr lang="en-US" dirty="0">
                <a:hlinkClick r:id="rId2"/>
              </a:rPr>
              <a:t>POMS GN 02210.030 - Request for Change in Overpayment Recovery Rate</a:t>
            </a:r>
            <a:endParaRPr lang="en-US" dirty="0"/>
          </a:p>
          <a:p>
            <a:pPr>
              <a:lnSpc>
                <a:spcPct val="100000"/>
              </a:lnSpc>
            </a:pPr>
            <a:r>
              <a:rPr lang="en-US" dirty="0">
                <a:hlinkClick r:id="rId3"/>
              </a:rPr>
              <a:t>POMS SI 02220.026 - Request for a Change in Recovery Rate - SSI </a:t>
            </a:r>
            <a:endParaRPr lang="en-US" dirty="0"/>
          </a:p>
        </p:txBody>
      </p:sp>
      <p:sp>
        <p:nvSpPr>
          <p:cNvPr id="6" name="Slide Number Placeholder 3">
            <a:extLst>
              <a:ext uri="{FF2B5EF4-FFF2-40B4-BE49-F238E27FC236}">
                <a16:creationId xmlns:a16="http://schemas.microsoft.com/office/drawing/2014/main" id="{126943AA-A66A-493C-B87A-2AEF639B4E47}"/>
              </a:ext>
            </a:extLst>
          </p:cNvPr>
          <p:cNvSpPr>
            <a:spLocks noGrp="1"/>
          </p:cNvSpPr>
          <p:nvPr>
            <p:ph type="sldNum" sz="quarter" idx="12"/>
          </p:nvPr>
        </p:nvSpPr>
        <p:spPr>
          <a:xfrm>
            <a:off x="6457950" y="6356351"/>
            <a:ext cx="2057400" cy="365125"/>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D3802EAF-E49A-4952-8DD9-80135B702AB0}" type="slidenum">
              <a:rPr lang="en-US" smtClean="0"/>
              <a:pPr/>
              <a:t>45</a:t>
            </a:fld>
            <a:endParaRPr lang="en-US" dirty="0"/>
          </a:p>
        </p:txBody>
      </p:sp>
    </p:spTree>
    <p:extLst>
      <p:ext uri="{BB962C8B-B14F-4D97-AF65-F5344CB8AC3E}">
        <p14:creationId xmlns:p14="http://schemas.microsoft.com/office/powerpoint/2010/main" val="1566076145"/>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D8F394-C841-88DE-461D-1C01E71F16A1}"/>
              </a:ext>
            </a:extLst>
          </p:cNvPr>
          <p:cNvSpPr>
            <a:spLocks noGrp="1"/>
          </p:cNvSpPr>
          <p:nvPr>
            <p:ph type="title"/>
          </p:nvPr>
        </p:nvSpPr>
        <p:spPr>
          <a:xfrm>
            <a:off x="2152650" y="365127"/>
            <a:ext cx="7886700" cy="1147790"/>
          </a:xfrm>
        </p:spPr>
        <p:txBody>
          <a:bodyPr/>
          <a:lstStyle/>
          <a:p>
            <a:r>
              <a:rPr lang="en-US" dirty="0"/>
              <a:t>Administrative Waiver</a:t>
            </a:r>
          </a:p>
        </p:txBody>
      </p:sp>
      <p:sp>
        <p:nvSpPr>
          <p:cNvPr id="3" name="Content Placeholder 2">
            <a:extLst>
              <a:ext uri="{FF2B5EF4-FFF2-40B4-BE49-F238E27FC236}">
                <a16:creationId xmlns:a16="http://schemas.microsoft.com/office/drawing/2014/main" id="{FB5B3911-7E25-7372-E520-0945E832D195}"/>
              </a:ext>
            </a:extLst>
          </p:cNvPr>
          <p:cNvSpPr>
            <a:spLocks noGrp="1"/>
          </p:cNvSpPr>
          <p:nvPr>
            <p:ph idx="1"/>
          </p:nvPr>
        </p:nvSpPr>
        <p:spPr>
          <a:xfrm>
            <a:off x="2152650" y="1645921"/>
            <a:ext cx="7886700" cy="4231178"/>
          </a:xfrm>
        </p:spPr>
        <p:txBody>
          <a:bodyPr>
            <a:normAutofit fontScale="92500" lnSpcReduction="20000"/>
          </a:bodyPr>
          <a:lstStyle/>
          <a:p>
            <a:pPr>
              <a:lnSpc>
                <a:spcPct val="110000"/>
              </a:lnSpc>
            </a:pPr>
            <a:r>
              <a:rPr lang="en-US" dirty="0"/>
              <a:t>Level increased from $1,000 to $2,000</a:t>
            </a:r>
          </a:p>
          <a:p>
            <a:pPr>
              <a:lnSpc>
                <a:spcPct val="110000"/>
              </a:lnSpc>
            </a:pPr>
            <a:r>
              <a:rPr lang="en-US" dirty="0"/>
              <a:t>Individual must request waiver</a:t>
            </a:r>
          </a:p>
          <a:p>
            <a:pPr>
              <a:lnSpc>
                <a:spcPct val="110000"/>
              </a:lnSpc>
            </a:pPr>
            <a:r>
              <a:rPr lang="en-US" dirty="0"/>
              <a:t>No further development needed if no indication individual was at fault</a:t>
            </a:r>
          </a:p>
          <a:p>
            <a:pPr>
              <a:lnSpc>
                <a:spcPct val="110000"/>
              </a:lnSpc>
            </a:pPr>
            <a:r>
              <a:rPr lang="en-US" dirty="0">
                <a:hlinkClick r:id="rId3"/>
              </a:rPr>
              <a:t>POMS GN 02210.220 - Request for Waiver - $2,000 Tolerance</a:t>
            </a:r>
            <a:endParaRPr lang="en-US" dirty="0"/>
          </a:p>
          <a:p>
            <a:pPr>
              <a:lnSpc>
                <a:spcPct val="110000"/>
              </a:lnSpc>
            </a:pPr>
            <a:r>
              <a:rPr lang="en-US" dirty="0">
                <a:hlinkClick r:id="rId4"/>
              </a:rPr>
              <a:t>POMS SI 02260.030 - Impede Effective or Efficient Administration of Title XVI of the Act (Administrative Waiver)</a:t>
            </a:r>
            <a:r>
              <a:rPr lang="en-US" dirty="0"/>
              <a:t>​</a:t>
            </a:r>
          </a:p>
        </p:txBody>
      </p:sp>
      <p:sp>
        <p:nvSpPr>
          <p:cNvPr id="4" name="Slide Number Placeholder 3">
            <a:extLst>
              <a:ext uri="{FF2B5EF4-FFF2-40B4-BE49-F238E27FC236}">
                <a16:creationId xmlns:a16="http://schemas.microsoft.com/office/drawing/2014/main" id="{654A3D2C-2E0C-4F7F-B8CF-B28395AFC566}"/>
              </a:ext>
            </a:extLst>
          </p:cNvPr>
          <p:cNvSpPr>
            <a:spLocks noGrp="1"/>
          </p:cNvSpPr>
          <p:nvPr>
            <p:ph type="sldNum" sz="quarter" idx="12"/>
          </p:nvPr>
        </p:nvSpPr>
        <p:spPr>
          <a:xfrm>
            <a:off x="6457950" y="6356351"/>
            <a:ext cx="2057400" cy="365125"/>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D3802EAF-E49A-4952-8DD9-80135B702AB0}" type="slidenum">
              <a:rPr lang="en-US" smtClean="0"/>
              <a:pPr/>
              <a:t>46</a:t>
            </a:fld>
            <a:endParaRPr lang="en-US" dirty="0"/>
          </a:p>
        </p:txBody>
      </p:sp>
    </p:spTree>
    <p:extLst>
      <p:ext uri="{BB962C8B-B14F-4D97-AF65-F5344CB8AC3E}">
        <p14:creationId xmlns:p14="http://schemas.microsoft.com/office/powerpoint/2010/main" val="275799952"/>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FB198F-33D7-7F8C-8A11-9DA77A88FF8C}"/>
              </a:ext>
            </a:extLst>
          </p:cNvPr>
          <p:cNvSpPr>
            <a:spLocks noGrp="1"/>
          </p:cNvSpPr>
          <p:nvPr>
            <p:ph type="title"/>
          </p:nvPr>
        </p:nvSpPr>
        <p:spPr/>
        <p:txBody>
          <a:bodyPr>
            <a:normAutofit fontScale="90000"/>
          </a:bodyPr>
          <a:lstStyle/>
          <a:p>
            <a:r>
              <a:rPr lang="en-US" dirty="0"/>
              <a:t>Shifting Burden in Showing “Without Fault”</a:t>
            </a:r>
          </a:p>
        </p:txBody>
      </p:sp>
      <p:sp>
        <p:nvSpPr>
          <p:cNvPr id="3" name="Content Placeholder 2">
            <a:extLst>
              <a:ext uri="{FF2B5EF4-FFF2-40B4-BE49-F238E27FC236}">
                <a16:creationId xmlns:a16="http://schemas.microsoft.com/office/drawing/2014/main" id="{852BFA21-287C-956D-018C-1D792D154509}"/>
              </a:ext>
            </a:extLst>
          </p:cNvPr>
          <p:cNvSpPr>
            <a:spLocks noGrp="1"/>
          </p:cNvSpPr>
          <p:nvPr>
            <p:ph idx="1"/>
          </p:nvPr>
        </p:nvSpPr>
        <p:spPr/>
        <p:txBody>
          <a:bodyPr>
            <a:normAutofit lnSpcReduction="10000"/>
          </a:bodyPr>
          <a:lstStyle/>
          <a:p>
            <a:pPr>
              <a:lnSpc>
                <a:spcPct val="110000"/>
              </a:lnSpc>
            </a:pPr>
            <a:r>
              <a:rPr lang="en-US" dirty="0"/>
              <a:t>First step in every request that overpayment be waived – showing individual was “without fault” in causing overpayment</a:t>
            </a:r>
          </a:p>
          <a:p>
            <a:pPr>
              <a:lnSpc>
                <a:spcPct val="110000"/>
              </a:lnSpc>
            </a:pPr>
            <a:r>
              <a:rPr lang="en-US" dirty="0"/>
              <a:t>Previously, burden was on individual to prove they were “blameless”</a:t>
            </a:r>
          </a:p>
          <a:p>
            <a:pPr>
              <a:lnSpc>
                <a:spcPct val="110000"/>
              </a:lnSpc>
            </a:pPr>
            <a:r>
              <a:rPr lang="en-US" dirty="0"/>
              <a:t>Shift to assessment of fault to be more “fair” </a:t>
            </a:r>
          </a:p>
          <a:p>
            <a:pPr>
              <a:lnSpc>
                <a:spcPct val="110000"/>
              </a:lnSpc>
            </a:pPr>
            <a:r>
              <a:rPr lang="en-US" dirty="0"/>
              <a:t>Waiting for implementation – changes to POMS, training for SSA employees</a:t>
            </a:r>
          </a:p>
        </p:txBody>
      </p:sp>
      <p:sp>
        <p:nvSpPr>
          <p:cNvPr id="4" name="Slide Number Placeholder 3">
            <a:extLst>
              <a:ext uri="{FF2B5EF4-FFF2-40B4-BE49-F238E27FC236}">
                <a16:creationId xmlns:a16="http://schemas.microsoft.com/office/drawing/2014/main" id="{371B635A-B132-40A4-B059-226D70523900}"/>
              </a:ext>
            </a:extLst>
          </p:cNvPr>
          <p:cNvSpPr>
            <a:spLocks noGrp="1"/>
          </p:cNvSpPr>
          <p:nvPr>
            <p:ph type="sldNum" sz="quarter" idx="12"/>
          </p:nvPr>
        </p:nvSpPr>
        <p:spPr>
          <a:xfrm>
            <a:off x="6457950" y="6356351"/>
            <a:ext cx="2057400" cy="365125"/>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D3802EAF-E49A-4952-8DD9-80135B702AB0}" type="slidenum">
              <a:rPr lang="en-US" smtClean="0"/>
              <a:pPr/>
              <a:t>47</a:t>
            </a:fld>
            <a:endParaRPr lang="en-US" dirty="0"/>
          </a:p>
        </p:txBody>
      </p:sp>
    </p:spTree>
    <p:extLst>
      <p:ext uri="{BB962C8B-B14F-4D97-AF65-F5344CB8AC3E}">
        <p14:creationId xmlns:p14="http://schemas.microsoft.com/office/powerpoint/2010/main" val="4293205847"/>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6D8FBE-00F5-8A67-589F-DFA61E30951B}"/>
              </a:ext>
            </a:extLst>
          </p:cNvPr>
          <p:cNvSpPr>
            <a:spLocks noGrp="1"/>
          </p:cNvSpPr>
          <p:nvPr>
            <p:ph type="title"/>
          </p:nvPr>
        </p:nvSpPr>
        <p:spPr/>
        <p:txBody>
          <a:bodyPr/>
          <a:lstStyle/>
          <a:p>
            <a:r>
              <a:rPr lang="en-US" dirty="0"/>
              <a:t>Easier to Apply for Waiver</a:t>
            </a:r>
          </a:p>
        </p:txBody>
      </p:sp>
      <p:sp>
        <p:nvSpPr>
          <p:cNvPr id="3" name="Content Placeholder 2">
            <a:extLst>
              <a:ext uri="{FF2B5EF4-FFF2-40B4-BE49-F238E27FC236}">
                <a16:creationId xmlns:a16="http://schemas.microsoft.com/office/drawing/2014/main" id="{0E5B6BA5-E13C-EEFA-223A-1E7D8219BA7B}"/>
              </a:ext>
            </a:extLst>
          </p:cNvPr>
          <p:cNvSpPr>
            <a:spLocks noGrp="1"/>
          </p:cNvSpPr>
          <p:nvPr>
            <p:ph idx="1"/>
          </p:nvPr>
        </p:nvSpPr>
        <p:spPr/>
        <p:txBody>
          <a:bodyPr vert="horz" lIns="91440" tIns="45720" rIns="91440" bIns="45720" rtlCol="0" anchor="t">
            <a:normAutofit/>
          </a:bodyPr>
          <a:lstStyle/>
          <a:p>
            <a:r>
              <a:rPr lang="en-US" dirty="0"/>
              <a:t>Streamlining </a:t>
            </a:r>
            <a:r>
              <a:rPr lang="en-US" dirty="0">
                <a:hlinkClick r:id="rId2"/>
              </a:rPr>
              <a:t>Form 632</a:t>
            </a:r>
            <a:r>
              <a:rPr lang="en-US" dirty="0"/>
              <a:t>*, Request for Waiver of Overpayment Recovery</a:t>
            </a:r>
          </a:p>
          <a:p>
            <a:r>
              <a:rPr lang="en-US" dirty="0"/>
              <a:t>SSA is developing two- to three-page form with minimal financial information required</a:t>
            </a:r>
          </a:p>
          <a:p>
            <a:r>
              <a:rPr lang="en-US" dirty="0">
                <a:ea typeface="Verdana"/>
              </a:rPr>
              <a:t>New form not released yet</a:t>
            </a:r>
          </a:p>
          <a:p>
            <a:pPr marL="0" indent="0">
              <a:buNone/>
            </a:pPr>
            <a:endParaRPr lang="en-US" dirty="0">
              <a:ea typeface="Verdana"/>
            </a:endParaRPr>
          </a:p>
          <a:p>
            <a:pPr marL="0" indent="0">
              <a:buNone/>
            </a:pPr>
            <a:r>
              <a:rPr lang="en-US" dirty="0">
                <a:ea typeface="Verdana"/>
              </a:rPr>
              <a:t>* current form does not include new amount for admin waiver</a:t>
            </a:r>
          </a:p>
          <a:p>
            <a:endParaRPr lang="en-US" dirty="0">
              <a:ea typeface="Verdana"/>
            </a:endParaRPr>
          </a:p>
        </p:txBody>
      </p:sp>
      <p:sp>
        <p:nvSpPr>
          <p:cNvPr id="4" name="Slide Number Placeholder 3">
            <a:extLst>
              <a:ext uri="{FF2B5EF4-FFF2-40B4-BE49-F238E27FC236}">
                <a16:creationId xmlns:a16="http://schemas.microsoft.com/office/drawing/2014/main" id="{9CE0308E-B203-43AF-9767-D4D6C4F7F0BE}"/>
              </a:ext>
            </a:extLst>
          </p:cNvPr>
          <p:cNvSpPr>
            <a:spLocks noGrp="1"/>
          </p:cNvSpPr>
          <p:nvPr>
            <p:ph type="sldNum" sz="quarter" idx="12"/>
          </p:nvPr>
        </p:nvSpPr>
        <p:spPr>
          <a:xfrm>
            <a:off x="6457950" y="6356351"/>
            <a:ext cx="2057400" cy="365125"/>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D3802EAF-E49A-4952-8DD9-80135B702AB0}" type="slidenum">
              <a:rPr lang="en-US" smtClean="0"/>
              <a:pPr/>
              <a:t>48</a:t>
            </a:fld>
            <a:endParaRPr lang="en-US" dirty="0"/>
          </a:p>
        </p:txBody>
      </p:sp>
    </p:spTree>
    <p:extLst>
      <p:ext uri="{BB962C8B-B14F-4D97-AF65-F5344CB8AC3E}">
        <p14:creationId xmlns:p14="http://schemas.microsoft.com/office/powerpoint/2010/main" val="1544400048"/>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5B0AA6-9C12-8107-DC6F-5C0B6AD3F150}"/>
              </a:ext>
            </a:extLst>
          </p:cNvPr>
          <p:cNvSpPr>
            <a:spLocks noGrp="1"/>
          </p:cNvSpPr>
          <p:nvPr>
            <p:ph type="title"/>
          </p:nvPr>
        </p:nvSpPr>
        <p:spPr/>
        <p:txBody>
          <a:bodyPr/>
          <a:lstStyle/>
          <a:p>
            <a:r>
              <a:rPr lang="en-US" dirty="0"/>
              <a:t>Other Improvements to Come</a:t>
            </a:r>
          </a:p>
        </p:txBody>
      </p:sp>
      <p:sp>
        <p:nvSpPr>
          <p:cNvPr id="3" name="Content Placeholder 2">
            <a:extLst>
              <a:ext uri="{FF2B5EF4-FFF2-40B4-BE49-F238E27FC236}">
                <a16:creationId xmlns:a16="http://schemas.microsoft.com/office/drawing/2014/main" id="{27888714-8646-5BE3-5CF8-347355DC4661}"/>
              </a:ext>
            </a:extLst>
          </p:cNvPr>
          <p:cNvSpPr>
            <a:spLocks noGrp="1"/>
          </p:cNvSpPr>
          <p:nvPr>
            <p:ph idx="1"/>
          </p:nvPr>
        </p:nvSpPr>
        <p:spPr/>
        <p:txBody>
          <a:bodyPr/>
          <a:lstStyle/>
          <a:p>
            <a:r>
              <a:rPr lang="en-US" sz="2800" dirty="0"/>
              <a:t>Revising overpayment notices</a:t>
            </a:r>
          </a:p>
          <a:p>
            <a:r>
              <a:rPr lang="en-US" dirty="0"/>
              <a:t>Changes to auxiliary liability rules for Title II overpayments</a:t>
            </a:r>
          </a:p>
          <a:p>
            <a:r>
              <a:rPr lang="en-US" dirty="0"/>
              <a:t>Changes to step two of waiver process</a:t>
            </a:r>
          </a:p>
          <a:p>
            <a:pPr lvl="1"/>
            <a:r>
              <a:rPr lang="en-US" dirty="0"/>
              <a:t>Expanding “defeats the purpose” financial hardship analysis</a:t>
            </a:r>
          </a:p>
          <a:p>
            <a:pPr lvl="1"/>
            <a:r>
              <a:rPr lang="en-US" dirty="0"/>
              <a:t>Expanding “against equity and good conscience” analysis</a:t>
            </a:r>
          </a:p>
        </p:txBody>
      </p:sp>
      <p:sp>
        <p:nvSpPr>
          <p:cNvPr id="4" name="Slide Number Placeholder 3">
            <a:extLst>
              <a:ext uri="{FF2B5EF4-FFF2-40B4-BE49-F238E27FC236}">
                <a16:creationId xmlns:a16="http://schemas.microsoft.com/office/drawing/2014/main" id="{06194A6D-C0EA-4211-BE58-33F61E8FEBFB}"/>
              </a:ext>
            </a:extLst>
          </p:cNvPr>
          <p:cNvSpPr>
            <a:spLocks noGrp="1"/>
          </p:cNvSpPr>
          <p:nvPr>
            <p:ph type="sldNum" sz="quarter" idx="12"/>
          </p:nvPr>
        </p:nvSpPr>
        <p:spPr>
          <a:xfrm>
            <a:off x="6457950" y="6356351"/>
            <a:ext cx="2057400" cy="365125"/>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D3802EAF-E49A-4952-8DD9-80135B702AB0}" type="slidenum">
              <a:rPr lang="en-US" smtClean="0"/>
              <a:pPr/>
              <a:t>49</a:t>
            </a:fld>
            <a:endParaRPr lang="en-US" dirty="0"/>
          </a:p>
        </p:txBody>
      </p:sp>
    </p:spTree>
    <p:extLst>
      <p:ext uri="{BB962C8B-B14F-4D97-AF65-F5344CB8AC3E}">
        <p14:creationId xmlns:p14="http://schemas.microsoft.com/office/powerpoint/2010/main" val="14407798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Pro Seniors’ Veterans Services</a:t>
            </a:r>
          </a:p>
        </p:txBody>
      </p:sp>
      <p:sp>
        <p:nvSpPr>
          <p:cNvPr id="3" name="Slide Number Placeholder 2"/>
          <p:cNvSpPr>
            <a:spLocks noGrp="1"/>
          </p:cNvSpPr>
          <p:nvPr>
            <p:ph type="sldNum" sz="quarter" idx="4"/>
          </p:nvPr>
        </p:nvSpPr>
        <p:spPr/>
        <p:txBody>
          <a:bodyPr/>
          <a:lstStyle/>
          <a:p>
            <a:fld id="{612C9336-A718-4A9C-A61A-5379812194CD}" type="slidenum">
              <a:rPr lang="en-US" smtClean="0">
                <a:solidFill>
                  <a:prstClr val="black">
                    <a:tint val="75000"/>
                  </a:prstClr>
                </a:solidFill>
              </a:rPr>
              <a:pPr/>
              <a:t>5</a:t>
            </a:fld>
            <a:endParaRPr lang="en-US" dirty="0">
              <a:solidFill>
                <a:prstClr val="black">
                  <a:tint val="75000"/>
                </a:prstClr>
              </a:solidFill>
            </a:endParaRPr>
          </a:p>
        </p:txBody>
      </p:sp>
      <p:sp>
        <p:nvSpPr>
          <p:cNvPr id="4" name="Rectangle 3"/>
          <p:cNvSpPr txBox="1">
            <a:spLocks noChangeArrowheads="1"/>
          </p:cNvSpPr>
          <p:nvPr/>
        </p:nvSpPr>
        <p:spPr>
          <a:xfrm>
            <a:off x="762000" y="1463676"/>
            <a:ext cx="8305800" cy="5029200"/>
          </a:xfrm>
          <a:prstGeom prst="rect">
            <a:avLst/>
          </a:prstGeom>
        </p:spPr>
        <p:txBody>
          <a:bodyPr/>
          <a:lstStyle>
            <a:lvl1pPr marL="514350" indent="-514350" algn="l" defTabSz="914400" rtl="0" eaLnBrk="1" latinLnBrk="0" hangingPunct="1">
              <a:spcBef>
                <a:spcPct val="20000"/>
              </a:spcBef>
              <a:buFont typeface="+mj-lt"/>
              <a:buAutoNum type="arabicParenR"/>
              <a:defRPr sz="3200" kern="1200">
                <a:solidFill>
                  <a:schemeClr val="tx1"/>
                </a:solidFill>
                <a:latin typeface="+mn-lt"/>
                <a:ea typeface="+mn-ea"/>
                <a:cs typeface="+mn-cs"/>
              </a:defRPr>
            </a:lvl1pPr>
            <a:lvl2pPr marL="971550" indent="-514350" algn="l" defTabSz="914400" rtl="0" eaLnBrk="1" latinLnBrk="0" hangingPunct="1">
              <a:spcBef>
                <a:spcPct val="20000"/>
              </a:spcBef>
              <a:buFont typeface="+mj-lt"/>
              <a:buAutoNum type="alphaLcParenR"/>
              <a:defRPr sz="2800" kern="1200">
                <a:solidFill>
                  <a:schemeClr val="tx1"/>
                </a:solidFill>
                <a:latin typeface="+mn-lt"/>
                <a:ea typeface="+mn-ea"/>
                <a:cs typeface="+mn-cs"/>
              </a:defRPr>
            </a:lvl2pPr>
            <a:lvl3pPr marL="1428750" indent="-514350" algn="l" defTabSz="914400" rtl="0" eaLnBrk="1" latinLnBrk="0" hangingPunct="1">
              <a:spcBef>
                <a:spcPct val="20000"/>
              </a:spcBef>
              <a:buFont typeface="+mj-lt"/>
              <a:buAutoNum type="romanLcPeriod"/>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Wingdings" panose="05000000000000000000" pitchFamily="2" charset="2"/>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eaLnBrk="0" fontAlgn="base" hangingPunct="0">
              <a:spcAft>
                <a:spcPct val="0"/>
              </a:spcAft>
              <a:buClr>
                <a:srgbClr val="09677B"/>
              </a:buClr>
              <a:buSzPct val="80000"/>
              <a:buNone/>
            </a:pPr>
            <a:endParaRPr lang="en-US" sz="1400" b="1" kern="0" dirty="0">
              <a:solidFill>
                <a:srgbClr val="000000"/>
              </a:solidFill>
              <a:latin typeface="Arial"/>
            </a:endParaRPr>
          </a:p>
          <a:p>
            <a:pPr marL="0" indent="0" eaLnBrk="0" fontAlgn="base" hangingPunct="0">
              <a:spcAft>
                <a:spcPct val="0"/>
              </a:spcAft>
              <a:buClr>
                <a:srgbClr val="09677B"/>
              </a:buClr>
              <a:buSzPct val="80000"/>
              <a:buNone/>
            </a:pPr>
            <a:r>
              <a:rPr lang="en-US" kern="0" dirty="0">
                <a:solidFill>
                  <a:srgbClr val="000000"/>
                </a:solidFill>
                <a:latin typeface="Arial"/>
              </a:rPr>
              <a:t>Veterans age 60 and older are eligible for Pro Seniors services </a:t>
            </a:r>
          </a:p>
          <a:p>
            <a:pPr marL="0" indent="0" eaLnBrk="0" fontAlgn="base" hangingPunct="0">
              <a:spcAft>
                <a:spcPct val="0"/>
              </a:spcAft>
              <a:buClr>
                <a:srgbClr val="09677B"/>
              </a:buClr>
              <a:buSzPct val="80000"/>
              <a:buNone/>
            </a:pPr>
            <a:r>
              <a:rPr lang="en-US" altLang="en-US" kern="0" dirty="0">
                <a:solidFill>
                  <a:srgbClr val="000000"/>
                </a:solidFill>
                <a:latin typeface="Arial"/>
              </a:rPr>
              <a:t>Pro Seniors emphasizes services to veterans</a:t>
            </a:r>
          </a:p>
          <a:p>
            <a:pPr marL="0" indent="0" eaLnBrk="0" fontAlgn="base" hangingPunct="0">
              <a:spcAft>
                <a:spcPct val="0"/>
              </a:spcAft>
              <a:buClr>
                <a:srgbClr val="09677B"/>
              </a:buClr>
              <a:buSzPct val="80000"/>
              <a:buNone/>
            </a:pPr>
            <a:r>
              <a:rPr lang="en-US" altLang="en-US" kern="0" dirty="0">
                <a:solidFill>
                  <a:srgbClr val="000000"/>
                </a:solidFill>
                <a:latin typeface="Arial"/>
              </a:rPr>
              <a:t>We successfully advocated with the Ohio Department of Veterans Services to change a policy which discriminated against disabled veterans </a:t>
            </a:r>
          </a:p>
          <a:p>
            <a:pPr marL="0" indent="0" eaLnBrk="0" fontAlgn="base" hangingPunct="0">
              <a:spcAft>
                <a:spcPct val="0"/>
              </a:spcAft>
              <a:buClr>
                <a:srgbClr val="09677B"/>
              </a:buClr>
              <a:buSzPct val="80000"/>
              <a:buNone/>
            </a:pPr>
            <a:r>
              <a:rPr lang="en-US" altLang="en-US" kern="0" dirty="0">
                <a:solidFill>
                  <a:srgbClr val="000000"/>
                </a:solidFill>
                <a:latin typeface="Arial"/>
              </a:rPr>
              <a:t>We participate in a local Veteran Legal Clinic</a:t>
            </a:r>
            <a:endParaRPr lang="en-US" altLang="en-US" kern="0" dirty="0">
              <a:solidFill>
                <a:prstClr val="black"/>
              </a:solidFill>
              <a:latin typeface="Arial"/>
            </a:endParaRPr>
          </a:p>
        </p:txBody>
      </p:sp>
    </p:spTree>
    <p:extLst>
      <p:ext uri="{BB962C8B-B14F-4D97-AF65-F5344CB8AC3E}">
        <p14:creationId xmlns:p14="http://schemas.microsoft.com/office/powerpoint/2010/main" val="29032610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animEffect transition="in" filter="fade">
                                      <p:cBhvr>
                                        <p:cTn id="7" dur="500"/>
                                        <p:tgtEl>
                                          <p:spTgt spid="4">
                                            <p:txEl>
                                              <p:pRg st="1" end="1"/>
                                            </p:txEl>
                                          </p:spTgt>
                                        </p:tgtEl>
                                      </p:cBhvr>
                                    </p:animEffect>
                                  </p:childTnLst>
                                  <p:subTnLst>
                                    <p:animClr clrSpc="rgb" dir="cw">
                                      <p:cBhvr override="childStyle">
                                        <p:cTn dur="1" fill="hold" display="0" masterRel="nextClick" afterEffect="1"/>
                                        <p:tgtEl>
                                          <p:spTgt spid="4">
                                            <p:txEl>
                                              <p:pRg st="1" end="1"/>
                                            </p:txEl>
                                          </p:spTgt>
                                        </p:tgtEl>
                                        <p:attrNameLst>
                                          <p:attrName>ppt_c</p:attrName>
                                        </p:attrNameLst>
                                      </p:cBhvr>
                                      <p:to>
                                        <a:srgbClr val="0B798F"/>
                                      </p:to>
                                    </p:animClr>
                                  </p:sub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txEl>
                                              <p:pRg st="2" end="2"/>
                                            </p:txEl>
                                          </p:spTgt>
                                        </p:tgtEl>
                                        <p:attrNameLst>
                                          <p:attrName>style.visibility</p:attrName>
                                        </p:attrNameLst>
                                      </p:cBhvr>
                                      <p:to>
                                        <p:strVal val="visible"/>
                                      </p:to>
                                    </p:set>
                                    <p:animEffect transition="in" filter="fade">
                                      <p:cBhvr>
                                        <p:cTn id="12" dur="500"/>
                                        <p:tgtEl>
                                          <p:spTgt spid="4">
                                            <p:txEl>
                                              <p:pRg st="2" end="2"/>
                                            </p:txEl>
                                          </p:spTgt>
                                        </p:tgtEl>
                                      </p:cBhvr>
                                    </p:animEffect>
                                  </p:childTnLst>
                                  <p:subTnLst>
                                    <p:animClr clrSpc="rgb" dir="cw">
                                      <p:cBhvr override="childStyle">
                                        <p:cTn dur="1" fill="hold" display="0" masterRel="nextClick" afterEffect="1"/>
                                        <p:tgtEl>
                                          <p:spTgt spid="4">
                                            <p:txEl>
                                              <p:pRg st="2" end="2"/>
                                            </p:txEl>
                                          </p:spTgt>
                                        </p:tgtEl>
                                        <p:attrNameLst>
                                          <p:attrName>ppt_c</p:attrName>
                                        </p:attrNameLst>
                                      </p:cBhvr>
                                      <p:to>
                                        <a:srgbClr val="0B798F"/>
                                      </p:to>
                                    </p:animClr>
                                  </p:sub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4">
                                            <p:txEl>
                                              <p:pRg st="3" end="3"/>
                                            </p:txEl>
                                          </p:spTgt>
                                        </p:tgtEl>
                                        <p:attrNameLst>
                                          <p:attrName>style.visibility</p:attrName>
                                        </p:attrNameLst>
                                      </p:cBhvr>
                                      <p:to>
                                        <p:strVal val="visible"/>
                                      </p:to>
                                    </p:set>
                                    <p:animEffect transition="in" filter="fade">
                                      <p:cBhvr>
                                        <p:cTn id="17" dur="500"/>
                                        <p:tgtEl>
                                          <p:spTgt spid="4">
                                            <p:txEl>
                                              <p:pRg st="3" end="3"/>
                                            </p:txEl>
                                          </p:spTgt>
                                        </p:tgtEl>
                                      </p:cBhvr>
                                    </p:animEffect>
                                  </p:childTnLst>
                                  <p:subTnLst>
                                    <p:animClr clrSpc="rgb" dir="cw">
                                      <p:cBhvr override="childStyle">
                                        <p:cTn dur="1" fill="hold" display="0" masterRel="nextClick" afterEffect="1"/>
                                        <p:tgtEl>
                                          <p:spTgt spid="4">
                                            <p:txEl>
                                              <p:pRg st="3" end="3"/>
                                            </p:txEl>
                                          </p:spTgt>
                                        </p:tgtEl>
                                        <p:attrNameLst>
                                          <p:attrName>ppt_c</p:attrName>
                                        </p:attrNameLst>
                                      </p:cBhvr>
                                      <p:to>
                                        <a:srgbClr val="0B798F"/>
                                      </p:to>
                                    </p:animClr>
                                  </p:sub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4">
                                            <p:txEl>
                                              <p:pRg st="4" end="4"/>
                                            </p:txEl>
                                          </p:spTgt>
                                        </p:tgtEl>
                                        <p:attrNameLst>
                                          <p:attrName>style.visibility</p:attrName>
                                        </p:attrNameLst>
                                      </p:cBhvr>
                                      <p:to>
                                        <p:strVal val="visible"/>
                                      </p:to>
                                    </p:set>
                                    <p:animEffect transition="in" filter="fade">
                                      <p:cBhvr>
                                        <p:cTn id="22" dur="500"/>
                                        <p:tgtEl>
                                          <p:spTgt spid="4">
                                            <p:txEl>
                                              <p:pRg st="4" end="4"/>
                                            </p:txEl>
                                          </p:spTgt>
                                        </p:tgtEl>
                                      </p:cBhvr>
                                    </p:animEffect>
                                  </p:childTnLst>
                                  <p:subTnLst>
                                    <p:animClr clrSpc="rgb" dir="cw">
                                      <p:cBhvr override="childStyle">
                                        <p:cTn dur="1" fill="hold" display="0" masterRel="nextClick" afterEffect="1"/>
                                        <p:tgtEl>
                                          <p:spTgt spid="4">
                                            <p:txEl>
                                              <p:pRg st="4" end="4"/>
                                            </p:txEl>
                                          </p:spTgt>
                                        </p:tgtEl>
                                        <p:attrNameLst>
                                          <p:attrName>ppt_c</p:attrName>
                                        </p:attrNameLst>
                                      </p:cBhvr>
                                      <p:to>
                                        <a:srgbClr val="0B798F"/>
                                      </p:to>
                                    </p:animClr>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bldLvl="5"/>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5B0AA6-9C12-8107-DC6F-5C0B6AD3F150}"/>
              </a:ext>
            </a:extLst>
          </p:cNvPr>
          <p:cNvSpPr>
            <a:spLocks noGrp="1"/>
          </p:cNvSpPr>
          <p:nvPr>
            <p:ph type="title"/>
          </p:nvPr>
        </p:nvSpPr>
        <p:spPr/>
        <p:txBody>
          <a:bodyPr/>
          <a:lstStyle/>
          <a:p>
            <a:r>
              <a:rPr lang="en-US" dirty="0"/>
              <a:t>Resources</a:t>
            </a:r>
          </a:p>
        </p:txBody>
      </p:sp>
      <p:sp>
        <p:nvSpPr>
          <p:cNvPr id="3" name="Content Placeholder 2">
            <a:extLst>
              <a:ext uri="{FF2B5EF4-FFF2-40B4-BE49-F238E27FC236}">
                <a16:creationId xmlns:a16="http://schemas.microsoft.com/office/drawing/2014/main" id="{27888714-8646-5BE3-5CF8-347355DC4661}"/>
              </a:ext>
            </a:extLst>
          </p:cNvPr>
          <p:cNvSpPr>
            <a:spLocks noGrp="1"/>
          </p:cNvSpPr>
          <p:nvPr>
            <p:ph idx="1"/>
          </p:nvPr>
        </p:nvSpPr>
        <p:spPr/>
        <p:txBody>
          <a:bodyPr/>
          <a:lstStyle/>
          <a:p>
            <a:pPr marL="0" indent="0">
              <a:buNone/>
            </a:pPr>
            <a:r>
              <a:rPr lang="en-US" dirty="0"/>
              <a:t>RESOURCES: </a:t>
            </a:r>
          </a:p>
          <a:p>
            <a:pPr marL="0" indent="0">
              <a:buNone/>
            </a:pPr>
            <a:r>
              <a:rPr lang="en-US" sz="2800" dirty="0"/>
              <a:t>Social Security: SSA </a:t>
            </a:r>
            <a:r>
              <a:rPr lang="en-US" sz="2800"/>
              <a:t>Overpayment Publication: </a:t>
            </a:r>
            <a:r>
              <a:rPr lang="en-US" sz="2800" dirty="0">
                <a:hlinkClick r:id="rId3"/>
              </a:rPr>
              <a:t>https://www.ssa.gov/pubs/EN-05-10098.pdf</a:t>
            </a:r>
            <a:endParaRPr lang="en-US" sz="2800" dirty="0"/>
          </a:p>
          <a:p>
            <a:pPr marL="0" indent="0">
              <a:buNone/>
            </a:pPr>
            <a:r>
              <a:rPr lang="en-US" sz="2800" dirty="0"/>
              <a:t>National Center on Law and Elder Rights:</a:t>
            </a:r>
          </a:p>
          <a:p>
            <a:pPr marL="0" indent="0">
              <a:buNone/>
            </a:pPr>
            <a:r>
              <a:rPr lang="en-US" sz="2800" dirty="0">
                <a:hlinkClick r:id="rId4"/>
              </a:rPr>
              <a:t>https://ncler.acl.gov/socialsecurity</a:t>
            </a:r>
            <a:endParaRPr lang="en-US" sz="2800" dirty="0"/>
          </a:p>
          <a:p>
            <a:pPr marL="0" indent="0">
              <a:buNone/>
            </a:pPr>
            <a:r>
              <a:rPr lang="en-US" sz="2800" dirty="0"/>
              <a:t>LawHelp.org/DC: </a:t>
            </a:r>
            <a:r>
              <a:rPr lang="en-US" sz="2800" dirty="0">
                <a:hlinkClick r:id="rId5"/>
              </a:rPr>
              <a:t>Social Security Overpayment Pro Se Toolkit </a:t>
            </a:r>
            <a:endParaRPr lang="en-US" sz="2800" dirty="0"/>
          </a:p>
          <a:p>
            <a:pPr marL="0" indent="0">
              <a:buNone/>
            </a:pPr>
            <a:r>
              <a:rPr lang="en-US" sz="2800" dirty="0"/>
              <a:t>Pro Seniors’ Overpayment Pamphlet: Social Security Overpayments:</a:t>
            </a:r>
          </a:p>
          <a:p>
            <a:pPr marL="0" indent="0">
              <a:buNone/>
            </a:pPr>
            <a:r>
              <a:rPr lang="en-US" sz="2800" dirty="0">
                <a:hlinkClick r:id="rId6"/>
              </a:rPr>
              <a:t>https://www.proseniors.org/wp-content/uploads/2023/02/SSO-2024.pdf</a:t>
            </a:r>
            <a:endParaRPr lang="en-US" sz="2800" dirty="0"/>
          </a:p>
          <a:p>
            <a:pPr marL="0" indent="0">
              <a:buNone/>
            </a:pPr>
            <a:endParaRPr lang="en-US" sz="2800" dirty="0"/>
          </a:p>
        </p:txBody>
      </p:sp>
      <p:sp>
        <p:nvSpPr>
          <p:cNvPr id="4" name="Slide Number Placeholder 3">
            <a:extLst>
              <a:ext uri="{FF2B5EF4-FFF2-40B4-BE49-F238E27FC236}">
                <a16:creationId xmlns:a16="http://schemas.microsoft.com/office/drawing/2014/main" id="{06194A6D-C0EA-4211-BE58-33F61E8FEBFB}"/>
              </a:ext>
            </a:extLst>
          </p:cNvPr>
          <p:cNvSpPr>
            <a:spLocks noGrp="1"/>
          </p:cNvSpPr>
          <p:nvPr>
            <p:ph type="sldNum" sz="quarter" idx="12"/>
          </p:nvPr>
        </p:nvSpPr>
        <p:spPr>
          <a:xfrm>
            <a:off x="6457950" y="6356351"/>
            <a:ext cx="2057400" cy="365125"/>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D3802EAF-E49A-4952-8DD9-80135B702AB0}" type="slidenum">
              <a:rPr lang="en-US" smtClean="0"/>
              <a:pPr/>
              <a:t>50</a:t>
            </a:fld>
            <a:endParaRPr lang="en-US" dirty="0"/>
          </a:p>
        </p:txBody>
      </p:sp>
    </p:spTree>
    <p:extLst>
      <p:ext uri="{BB962C8B-B14F-4D97-AF65-F5344CB8AC3E}">
        <p14:creationId xmlns:p14="http://schemas.microsoft.com/office/powerpoint/2010/main" val="4085177544"/>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1F87F0-F7E5-AB4A-33C7-26A7F25DB91C}"/>
              </a:ext>
            </a:extLst>
          </p:cNvPr>
          <p:cNvSpPr>
            <a:spLocks noGrp="1"/>
          </p:cNvSpPr>
          <p:nvPr>
            <p:ph type="title"/>
          </p:nvPr>
        </p:nvSpPr>
        <p:spPr/>
        <p:txBody>
          <a:bodyPr/>
          <a:lstStyle/>
          <a:p>
            <a:r>
              <a:rPr lang="en-US" dirty="0"/>
              <a:t>Questions</a:t>
            </a:r>
          </a:p>
        </p:txBody>
      </p:sp>
      <p:sp>
        <p:nvSpPr>
          <p:cNvPr id="3" name="Slide Number Placeholder 2">
            <a:extLst>
              <a:ext uri="{FF2B5EF4-FFF2-40B4-BE49-F238E27FC236}">
                <a16:creationId xmlns:a16="http://schemas.microsoft.com/office/drawing/2014/main" id="{D8E961A1-33EA-71C7-44C6-522D85ACA153}"/>
              </a:ext>
            </a:extLst>
          </p:cNvPr>
          <p:cNvSpPr>
            <a:spLocks noGrp="1"/>
          </p:cNvSpPr>
          <p:nvPr>
            <p:ph type="sldNum" sz="quarter" idx="12"/>
          </p:nvPr>
        </p:nvSpPr>
        <p:spPr>
          <a:xfrm>
            <a:off x="9347200" y="6492876"/>
            <a:ext cx="2844800" cy="365125"/>
          </a:xfrm>
          <a:prstGeom prst="rect">
            <a:avLst/>
          </a:prstGeom>
          <a:ln/>
        </p:spPr>
        <p:txBody>
          <a:bodyPr vert="horz" lIns="91440" tIns="45720" rIns="91440" bIns="45720" rtlCol="0" anchor="ctr"/>
          <a:lstStyle>
            <a:defPPr>
              <a:defRPr lang="en-US"/>
            </a:defPPr>
            <a:lvl1pPr marL="0" algn="r" defTabSz="914400" rtl="0" eaLnBrk="1" latinLnBrk="0" hangingPunct="1">
              <a:defRPr sz="1400" b="1"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88AA8DA2-99D1-4607-A62B-1B547612533B}" type="slidenum">
              <a:rPr lang="en-US" smtClean="0">
                <a:solidFill>
                  <a:prstClr val="black"/>
                </a:solidFill>
              </a:rPr>
              <a:pPr>
                <a:defRPr/>
              </a:pPr>
              <a:t>51</a:t>
            </a:fld>
            <a:endParaRPr lang="en-US" dirty="0">
              <a:solidFill>
                <a:prstClr val="black"/>
              </a:solidFill>
            </a:endParaRPr>
          </a:p>
        </p:txBody>
      </p:sp>
      <p:sp>
        <p:nvSpPr>
          <p:cNvPr id="4" name="Content Placeholder 3">
            <a:extLst>
              <a:ext uri="{FF2B5EF4-FFF2-40B4-BE49-F238E27FC236}">
                <a16:creationId xmlns:a16="http://schemas.microsoft.com/office/drawing/2014/main" id="{CC5A90F9-7847-D7E4-AFB6-471C0D41BBF1}"/>
              </a:ext>
            </a:extLst>
          </p:cNvPr>
          <p:cNvSpPr>
            <a:spLocks noGrp="1"/>
          </p:cNvSpPr>
          <p:nvPr>
            <p:ph idx="1"/>
          </p:nvPr>
        </p:nvSpPr>
        <p:spPr/>
        <p:txBody>
          <a:bodyPr/>
          <a:lstStyle/>
          <a:p>
            <a:pPr marL="0" indent="0">
              <a:buNone/>
              <a:defRPr/>
            </a:pPr>
            <a:endParaRPr lang="en-US" sz="9600" dirty="0">
              <a:solidFill>
                <a:srgbClr val="C00000"/>
              </a:solidFill>
            </a:endParaRPr>
          </a:p>
          <a:p>
            <a:pPr marL="0" indent="0">
              <a:buNone/>
              <a:defRPr/>
            </a:pPr>
            <a:r>
              <a:rPr lang="en-US" sz="9600" dirty="0">
                <a:solidFill>
                  <a:srgbClr val="C00000"/>
                </a:solidFill>
              </a:rPr>
              <a:t>	Questions?</a:t>
            </a:r>
            <a:endParaRPr lang="en-US" sz="9600" dirty="0"/>
          </a:p>
        </p:txBody>
      </p:sp>
    </p:spTree>
    <p:extLst>
      <p:ext uri="{BB962C8B-B14F-4D97-AF65-F5344CB8AC3E}">
        <p14:creationId xmlns:p14="http://schemas.microsoft.com/office/powerpoint/2010/main" val="139004827"/>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295400" y="1447801"/>
            <a:ext cx="9829800" cy="4525963"/>
          </a:xfrm>
        </p:spPr>
        <p:txBody>
          <a:bodyPr/>
          <a:lstStyle/>
          <a:p>
            <a:pPr marL="0" indent="0" algn="ctr">
              <a:buNone/>
            </a:pPr>
            <a:r>
              <a:rPr lang="en-US" sz="6000" b="1" dirty="0">
                <a:solidFill>
                  <a:srgbClr val="2A547F"/>
                </a:solidFill>
                <a:latin typeface="Apple Chancery" panose="03020702040506060504" pitchFamily="66" charset="0"/>
              </a:rPr>
              <a:t>Thank You!</a:t>
            </a:r>
          </a:p>
          <a:p>
            <a:pPr marL="0" indent="0" algn="ctr">
              <a:buNone/>
            </a:pPr>
            <a:r>
              <a:rPr lang="en-US" sz="4000" dirty="0"/>
              <a:t>This webinar series is presented by </a:t>
            </a:r>
          </a:p>
          <a:p>
            <a:pPr marL="0" indent="0" algn="ctr">
              <a:buNone/>
            </a:pPr>
            <a:r>
              <a:rPr lang="en-US" sz="4000" b="1" dirty="0"/>
              <a:t>Pro Seniors </a:t>
            </a:r>
            <a:r>
              <a:rPr lang="en-US" sz="4000" dirty="0"/>
              <a:t>&amp; the </a:t>
            </a:r>
            <a:r>
              <a:rPr lang="en-US" sz="4000" b="1" dirty="0"/>
              <a:t>Ohio Department of Aging </a:t>
            </a:r>
            <a:r>
              <a:rPr lang="en-US" sz="4000" dirty="0"/>
              <a:t>in collaboration with the </a:t>
            </a:r>
          </a:p>
          <a:p>
            <a:pPr marL="0" indent="0" algn="ctr">
              <a:buNone/>
            </a:pPr>
            <a:r>
              <a:rPr lang="en-US" sz="4000" b="1" dirty="0"/>
              <a:t>Ohio Training Advisory Committee </a:t>
            </a:r>
            <a:r>
              <a:rPr lang="en-US" sz="4000" dirty="0"/>
              <a:t>of the </a:t>
            </a:r>
            <a:r>
              <a:rPr lang="en-US" sz="4000" b="1" dirty="0"/>
              <a:t>Alliance of Ohio Legal Aids</a:t>
            </a:r>
            <a:r>
              <a:rPr lang="en-US" sz="4000" dirty="0"/>
              <a:t>.</a:t>
            </a:r>
          </a:p>
        </p:txBody>
      </p:sp>
      <p:sp>
        <p:nvSpPr>
          <p:cNvPr id="4" name="Slide Number Placeholder 3"/>
          <p:cNvSpPr>
            <a:spLocks noGrp="1"/>
          </p:cNvSpPr>
          <p:nvPr>
            <p:ph type="sldNum" sz="quarter" idx="4"/>
          </p:nvPr>
        </p:nvSpPr>
        <p:spPr/>
        <p:txBody>
          <a:bodyPr/>
          <a:lstStyle/>
          <a:p>
            <a:fld id="{612C9336-A718-4A9C-A61A-5379812194CD}" type="slidenum">
              <a:rPr lang="en-US" smtClean="0"/>
              <a:t>52</a:t>
            </a:fld>
            <a:endParaRPr lang="en-US" dirty="0"/>
          </a:p>
        </p:txBody>
      </p:sp>
    </p:spTree>
    <p:extLst>
      <p:ext uri="{BB962C8B-B14F-4D97-AF65-F5344CB8AC3E}">
        <p14:creationId xmlns:p14="http://schemas.microsoft.com/office/powerpoint/2010/main" val="17298321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9" presetClass="emph" presetSubtype="0" fill="hold" nodeType="clickEffect">
                                  <p:stCondLst>
                                    <p:cond delay="0"/>
                                  </p:stCondLst>
                                  <p:childTnLst>
                                    <p:animClr clrSpc="rgb" dir="cw">
                                      <p:cBhvr override="childStyle">
                                        <p:cTn id="6" dur="500" fill="hold"/>
                                        <p:tgtEl>
                                          <p:spTgt spid="3">
                                            <p:txEl>
                                              <p:pRg st="1" end="1"/>
                                            </p:txEl>
                                          </p:spTgt>
                                        </p:tgtEl>
                                        <p:attrNameLst>
                                          <p:attrName>style.color</p:attrName>
                                        </p:attrNameLst>
                                      </p:cBhvr>
                                      <p:to>
                                        <a:srgbClr val="0070C0"/>
                                      </p:to>
                                    </p:animClr>
                                    <p:animClr clrSpc="rgb" dir="cw">
                                      <p:cBhvr>
                                        <p:cTn id="7" dur="500" fill="hold"/>
                                        <p:tgtEl>
                                          <p:spTgt spid="3">
                                            <p:txEl>
                                              <p:pRg st="1" end="1"/>
                                            </p:txEl>
                                          </p:spTgt>
                                        </p:tgtEl>
                                        <p:attrNameLst>
                                          <p:attrName>fillcolor</p:attrName>
                                        </p:attrNameLst>
                                      </p:cBhvr>
                                      <p:to>
                                        <a:srgbClr val="0070C0"/>
                                      </p:to>
                                    </p:animClr>
                                    <p:set>
                                      <p:cBhvr>
                                        <p:cTn id="8" dur="500" fill="hold"/>
                                        <p:tgtEl>
                                          <p:spTgt spid="3">
                                            <p:txEl>
                                              <p:pRg st="1" end="1"/>
                                            </p:txEl>
                                          </p:spTgt>
                                        </p:tgtEl>
                                        <p:attrNameLst>
                                          <p:attrName>fill.type</p:attrName>
                                        </p:attrNameLst>
                                      </p:cBhvr>
                                      <p:to>
                                        <p:strVal val="solid"/>
                                      </p:to>
                                    </p:set>
                                    <p:set>
                                      <p:cBhvr>
                                        <p:cTn id="9" dur="500" fill="hold"/>
                                        <p:tgtEl>
                                          <p:spTgt spid="3">
                                            <p:txEl>
                                              <p:pRg st="1" end="1"/>
                                            </p:txEl>
                                          </p:spTgt>
                                        </p:tgtEl>
                                        <p:attrNameLst>
                                          <p:attrName>fill.on</p:attrName>
                                        </p:attrNameLst>
                                      </p:cBhvr>
                                      <p:to>
                                        <p:strVal val="true"/>
                                      </p:to>
                                    </p:set>
                                  </p:childTnLst>
                                </p:cTn>
                              </p:par>
                            </p:childTnLst>
                          </p:cTn>
                        </p:par>
                      </p:childTnLst>
                    </p:cTn>
                  </p:par>
                  <p:par>
                    <p:cTn id="10" fill="hold">
                      <p:stCondLst>
                        <p:cond delay="indefinite"/>
                      </p:stCondLst>
                      <p:childTnLst>
                        <p:par>
                          <p:cTn id="11" fill="hold">
                            <p:stCondLst>
                              <p:cond delay="0"/>
                            </p:stCondLst>
                            <p:childTnLst>
                              <p:par>
                                <p:cTn id="12" presetID="19" presetClass="emph" presetSubtype="0" fill="hold" nodeType="clickEffect">
                                  <p:stCondLst>
                                    <p:cond delay="0"/>
                                  </p:stCondLst>
                                  <p:childTnLst>
                                    <p:animClr clrSpc="rgb" dir="cw">
                                      <p:cBhvr override="childStyle">
                                        <p:cTn id="13" dur="500" fill="hold"/>
                                        <p:tgtEl>
                                          <p:spTgt spid="3">
                                            <p:txEl>
                                              <p:pRg st="2" end="2"/>
                                            </p:txEl>
                                          </p:spTgt>
                                        </p:tgtEl>
                                        <p:attrNameLst>
                                          <p:attrName>style.color</p:attrName>
                                        </p:attrNameLst>
                                      </p:cBhvr>
                                      <p:to>
                                        <a:srgbClr val="0070C0"/>
                                      </p:to>
                                    </p:animClr>
                                    <p:animClr clrSpc="rgb" dir="cw">
                                      <p:cBhvr>
                                        <p:cTn id="14" dur="500" fill="hold"/>
                                        <p:tgtEl>
                                          <p:spTgt spid="3">
                                            <p:txEl>
                                              <p:pRg st="2" end="2"/>
                                            </p:txEl>
                                          </p:spTgt>
                                        </p:tgtEl>
                                        <p:attrNameLst>
                                          <p:attrName>fillcolor</p:attrName>
                                        </p:attrNameLst>
                                      </p:cBhvr>
                                      <p:to>
                                        <a:srgbClr val="0070C0"/>
                                      </p:to>
                                    </p:animClr>
                                    <p:set>
                                      <p:cBhvr>
                                        <p:cTn id="15" dur="500" fill="hold"/>
                                        <p:tgtEl>
                                          <p:spTgt spid="3">
                                            <p:txEl>
                                              <p:pRg st="2" end="2"/>
                                            </p:txEl>
                                          </p:spTgt>
                                        </p:tgtEl>
                                        <p:attrNameLst>
                                          <p:attrName>fill.type</p:attrName>
                                        </p:attrNameLst>
                                      </p:cBhvr>
                                      <p:to>
                                        <p:strVal val="solid"/>
                                      </p:to>
                                    </p:set>
                                    <p:set>
                                      <p:cBhvr>
                                        <p:cTn id="16" dur="500" fill="hold"/>
                                        <p:tgtEl>
                                          <p:spTgt spid="3">
                                            <p:txEl>
                                              <p:pRg st="2" end="2"/>
                                            </p:txEl>
                                          </p:spTgt>
                                        </p:tgtEl>
                                        <p:attrNameLst>
                                          <p:attrName>fill.on</p:attrName>
                                        </p:attrNameLst>
                                      </p:cBhvr>
                                      <p:to>
                                        <p:strVal val="true"/>
                                      </p:to>
                                    </p:set>
                                  </p:childTnLst>
                                </p:cTn>
                              </p:par>
                            </p:childTnLst>
                          </p:cTn>
                        </p:par>
                      </p:childTnLst>
                    </p:cTn>
                  </p:par>
                  <p:par>
                    <p:cTn id="17" fill="hold">
                      <p:stCondLst>
                        <p:cond delay="indefinite"/>
                      </p:stCondLst>
                      <p:childTnLst>
                        <p:par>
                          <p:cTn id="18" fill="hold">
                            <p:stCondLst>
                              <p:cond delay="0"/>
                            </p:stCondLst>
                            <p:childTnLst>
                              <p:par>
                                <p:cTn id="19" presetID="19" presetClass="emph" presetSubtype="0" fill="hold" nodeType="clickEffect">
                                  <p:stCondLst>
                                    <p:cond delay="0"/>
                                  </p:stCondLst>
                                  <p:childTnLst>
                                    <p:animClr clrSpc="rgb" dir="cw">
                                      <p:cBhvr override="childStyle">
                                        <p:cTn id="20" dur="500" fill="hold"/>
                                        <p:tgtEl>
                                          <p:spTgt spid="3">
                                            <p:txEl>
                                              <p:pRg st="3" end="3"/>
                                            </p:txEl>
                                          </p:spTgt>
                                        </p:tgtEl>
                                        <p:attrNameLst>
                                          <p:attrName>style.color</p:attrName>
                                        </p:attrNameLst>
                                      </p:cBhvr>
                                      <p:to>
                                        <a:srgbClr val="0070C0"/>
                                      </p:to>
                                    </p:animClr>
                                    <p:animClr clrSpc="rgb" dir="cw">
                                      <p:cBhvr>
                                        <p:cTn id="21" dur="500" fill="hold"/>
                                        <p:tgtEl>
                                          <p:spTgt spid="3">
                                            <p:txEl>
                                              <p:pRg st="3" end="3"/>
                                            </p:txEl>
                                          </p:spTgt>
                                        </p:tgtEl>
                                        <p:attrNameLst>
                                          <p:attrName>fillcolor</p:attrName>
                                        </p:attrNameLst>
                                      </p:cBhvr>
                                      <p:to>
                                        <a:srgbClr val="0070C0"/>
                                      </p:to>
                                    </p:animClr>
                                    <p:set>
                                      <p:cBhvr>
                                        <p:cTn id="22" dur="500" fill="hold"/>
                                        <p:tgtEl>
                                          <p:spTgt spid="3">
                                            <p:txEl>
                                              <p:pRg st="3" end="3"/>
                                            </p:txEl>
                                          </p:spTgt>
                                        </p:tgtEl>
                                        <p:attrNameLst>
                                          <p:attrName>fill.type</p:attrName>
                                        </p:attrNameLst>
                                      </p:cBhvr>
                                      <p:to>
                                        <p:strVal val="solid"/>
                                      </p:to>
                                    </p:set>
                                    <p:set>
                                      <p:cBhvr>
                                        <p:cTn id="23" dur="500" fill="hold"/>
                                        <p:tgtEl>
                                          <p:spTgt spid="3">
                                            <p:txEl>
                                              <p:pRg st="3" end="3"/>
                                            </p:txEl>
                                          </p:spTgt>
                                        </p:tgtEl>
                                        <p:attrNameLst>
                                          <p:attrName>fill.on</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Title 1">
            <a:extLst>
              <a:ext uri="{FF2B5EF4-FFF2-40B4-BE49-F238E27FC236}">
                <a16:creationId xmlns:a16="http://schemas.microsoft.com/office/drawing/2014/main" id="{A925F4AE-1FFD-82C1-18D8-77982E4E8B37}"/>
              </a:ext>
            </a:extLst>
          </p:cNvPr>
          <p:cNvSpPr>
            <a:spLocks noGrp="1" noChangeArrowheads="1"/>
          </p:cNvSpPr>
          <p:nvPr>
            <p:ph type="title"/>
          </p:nvPr>
        </p:nvSpPr>
        <p:spPr>
          <a:xfrm>
            <a:off x="203200" y="1396859"/>
            <a:ext cx="11785600" cy="685800"/>
          </a:xfrm>
        </p:spPr>
        <p:txBody>
          <a:bodyPr lIns="91440" tIns="45720" rIns="91440" bIns="45720" anchor="t"/>
          <a:lstStyle/>
          <a:p>
            <a:r>
              <a:rPr lang="en-US" altLang="en-US" dirty="0"/>
              <a:t>Long-Term Care Ombudsman Program</a:t>
            </a:r>
            <a:br>
              <a:rPr lang="en-US" altLang="en-US" dirty="0"/>
            </a:br>
            <a:r>
              <a:rPr lang="en-US" altLang="en-US" sz="2000" b="0" dirty="0">
                <a:solidFill>
                  <a:srgbClr val="0070C0"/>
                </a:solidFill>
              </a:rPr>
              <a:t>Butler, Clermont, Clinton, Hamilton and Warren counties in Southwest Ohio</a:t>
            </a:r>
            <a:endParaRPr lang="en-US" altLang="en-US" sz="2000" dirty="0">
              <a:solidFill>
                <a:srgbClr val="0070C0"/>
              </a:solidFill>
            </a:endParaRPr>
          </a:p>
        </p:txBody>
      </p:sp>
      <p:sp>
        <p:nvSpPr>
          <p:cNvPr id="38916" name="Slide Number Placeholder 3">
            <a:extLst>
              <a:ext uri="{FF2B5EF4-FFF2-40B4-BE49-F238E27FC236}">
                <a16:creationId xmlns:a16="http://schemas.microsoft.com/office/drawing/2014/main" id="{279001A1-4788-42CD-C888-755C50B1F8CD}"/>
              </a:ext>
            </a:extLst>
          </p:cNvPr>
          <p:cNvSpPr>
            <a:spLocks noGrp="1" noChangeArrowheads="1"/>
          </p:cNvSpPr>
          <p:nvPr>
            <p:ph type="sldNum"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000066"/>
              </a:buClr>
              <a:buFont typeface="Wingdings" panose="05000000000000000000" pitchFamily="2" charset="2"/>
              <a:buChar char="ü"/>
              <a:defRPr sz="2800" b="1">
                <a:solidFill>
                  <a:srgbClr val="000066"/>
                </a:solidFill>
                <a:latin typeface="Arial" panose="020B0604020202020204" pitchFamily="34" charset="0"/>
                <a:cs typeface="Arial" panose="020B0604020202020204" pitchFamily="34" charset="0"/>
              </a:defRPr>
            </a:lvl1pPr>
            <a:lvl2pPr marL="742950" indent="-285750">
              <a:spcBef>
                <a:spcPct val="20000"/>
              </a:spcBef>
              <a:buClr>
                <a:srgbClr val="000066"/>
              </a:buClr>
              <a:buFont typeface="Wingdings" panose="05000000000000000000" pitchFamily="2" charset="2"/>
              <a:buChar char="ü"/>
              <a:defRPr sz="2400" b="1">
                <a:solidFill>
                  <a:srgbClr val="000066"/>
                </a:solidFill>
                <a:latin typeface="Arial" panose="020B0604020202020204" pitchFamily="34" charset="0"/>
                <a:cs typeface="Arial" panose="020B0604020202020204" pitchFamily="34" charset="0"/>
              </a:defRPr>
            </a:lvl2pPr>
            <a:lvl3pPr marL="1143000" indent="-228600">
              <a:spcBef>
                <a:spcPct val="20000"/>
              </a:spcBef>
              <a:buClr>
                <a:srgbClr val="000066"/>
              </a:buClr>
              <a:buFont typeface="Wingdings" panose="05000000000000000000" pitchFamily="2" charset="2"/>
              <a:buChar char="ü"/>
              <a:defRPr sz="2000" b="1">
                <a:solidFill>
                  <a:srgbClr val="000066"/>
                </a:solidFill>
                <a:latin typeface="Arial" panose="020B0604020202020204" pitchFamily="34" charset="0"/>
                <a:cs typeface="Arial" panose="020B0604020202020204" pitchFamily="34" charset="0"/>
              </a:defRPr>
            </a:lvl3pPr>
            <a:lvl4pPr marL="1600200" indent="-228600">
              <a:spcBef>
                <a:spcPct val="20000"/>
              </a:spcBef>
              <a:buClr>
                <a:srgbClr val="000066"/>
              </a:buClr>
              <a:buFont typeface="Wingdings" panose="05000000000000000000" pitchFamily="2" charset="2"/>
              <a:buChar char="ü"/>
              <a:defRPr b="1">
                <a:solidFill>
                  <a:srgbClr val="000066"/>
                </a:solidFill>
                <a:latin typeface="Arial" panose="020B0604020202020204" pitchFamily="34" charset="0"/>
                <a:cs typeface="Arial" panose="020B0604020202020204" pitchFamily="34" charset="0"/>
              </a:defRPr>
            </a:lvl4pPr>
            <a:lvl5pPr marL="2057400" indent="-228600">
              <a:spcBef>
                <a:spcPct val="20000"/>
              </a:spcBef>
              <a:buClr>
                <a:srgbClr val="000066"/>
              </a:buClr>
              <a:buFont typeface="Wingdings" panose="05000000000000000000" pitchFamily="2" charset="2"/>
              <a:buChar char="ü"/>
              <a:defRPr sz="2000" b="1">
                <a:solidFill>
                  <a:srgbClr val="000066"/>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rgbClr val="000066"/>
              </a:buClr>
              <a:buFont typeface="Wingdings" panose="05000000000000000000" pitchFamily="2" charset="2"/>
              <a:buChar char="ü"/>
              <a:defRPr sz="2000" b="1">
                <a:solidFill>
                  <a:srgbClr val="000066"/>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rgbClr val="000066"/>
              </a:buClr>
              <a:buFont typeface="Wingdings" panose="05000000000000000000" pitchFamily="2" charset="2"/>
              <a:buChar char="ü"/>
              <a:defRPr sz="2000" b="1">
                <a:solidFill>
                  <a:srgbClr val="000066"/>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rgbClr val="000066"/>
              </a:buClr>
              <a:buFont typeface="Wingdings" panose="05000000000000000000" pitchFamily="2" charset="2"/>
              <a:buChar char="ü"/>
              <a:defRPr sz="2000" b="1">
                <a:solidFill>
                  <a:srgbClr val="000066"/>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rgbClr val="000066"/>
              </a:buClr>
              <a:buFont typeface="Wingdings" panose="05000000000000000000" pitchFamily="2" charset="2"/>
              <a:buChar char="ü"/>
              <a:defRPr sz="2000" b="1">
                <a:solidFill>
                  <a:srgbClr val="000066"/>
                </a:solidFill>
                <a:latin typeface="Arial" panose="020B0604020202020204" pitchFamily="34" charset="0"/>
                <a:cs typeface="Arial" panose="020B0604020202020204" pitchFamily="34" charset="0"/>
              </a:defRPr>
            </a:lvl9pPr>
          </a:lstStyle>
          <a:p>
            <a:pPr marL="0" marR="0" lvl="0" indent="0" algn="l" defTabSz="914400" rtl="0" eaLnBrk="1" fontAlgn="auto" latinLnBrk="0" hangingPunct="1">
              <a:lnSpc>
                <a:spcPct val="100000"/>
              </a:lnSpc>
              <a:spcBef>
                <a:spcPct val="0"/>
              </a:spcBef>
              <a:spcAft>
                <a:spcPts val="0"/>
              </a:spcAft>
              <a:buClrTx/>
              <a:buSzTx/>
              <a:buFontTx/>
              <a:buNone/>
              <a:tabLst/>
              <a:defRPr/>
            </a:pPr>
            <a:fld id="{E1D27460-5266-4FF0-B803-9FF080FA1FF5}" type="slidenum">
              <a:rPr kumimoji="0" lang="en-US" altLang="en-US" sz="2800" b="1" i="0" u="none" strike="noStrike" kern="1200" cap="none" spc="0" normalizeH="0" baseline="0" noProof="0" smtClean="0">
                <a:ln>
                  <a:noFill/>
                </a:ln>
                <a:solidFill>
                  <a:prstClr val="white"/>
                </a:solidFill>
                <a:effectLst/>
                <a:uLnTx/>
                <a:uFillTx/>
                <a:latin typeface="Arial" panose="020B0604020202020204" pitchFamily="34" charset="0"/>
                <a:ea typeface="+mn-ea"/>
                <a:cs typeface="Arial" panose="020B0604020202020204" pitchFamily="34" charset="0"/>
              </a:rPr>
              <a:pPr marL="0" marR="0" lvl="0" indent="0" algn="l" defTabSz="914400" rtl="0" eaLnBrk="1" fontAlgn="auto" latinLnBrk="0" hangingPunct="1">
                <a:lnSpc>
                  <a:spcPct val="100000"/>
                </a:lnSpc>
                <a:spcBef>
                  <a:spcPct val="0"/>
                </a:spcBef>
                <a:spcAft>
                  <a:spcPts val="0"/>
                </a:spcAft>
                <a:buClrTx/>
                <a:buSzTx/>
                <a:buFontTx/>
                <a:buNone/>
                <a:tabLst/>
                <a:defRPr/>
              </a:pPr>
              <a:t>6</a:t>
            </a:fld>
            <a:endParaRPr kumimoji="0" lang="en-US" altLang="en-US" sz="28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38915" name="Content Placeholder 2">
            <a:extLst>
              <a:ext uri="{FF2B5EF4-FFF2-40B4-BE49-F238E27FC236}">
                <a16:creationId xmlns:a16="http://schemas.microsoft.com/office/drawing/2014/main" id="{51677143-AF8A-8EEC-A0CB-AB4B0963A0B3}"/>
              </a:ext>
            </a:extLst>
          </p:cNvPr>
          <p:cNvSpPr>
            <a:spLocks noGrp="1" noChangeArrowheads="1"/>
          </p:cNvSpPr>
          <p:nvPr>
            <p:ph idx="4294967295"/>
          </p:nvPr>
        </p:nvSpPr>
        <p:spPr>
          <a:xfrm>
            <a:off x="838200" y="2708265"/>
            <a:ext cx="10764837" cy="2590800"/>
          </a:xfrm>
          <a:prstGeom prst="rect">
            <a:avLst/>
          </a:prstGeom>
        </p:spPr>
        <p:txBody>
          <a:bodyPr lIns="91440" tIns="45720" rIns="91440" bIns="45720" anchor="t"/>
          <a:lstStyle/>
          <a:p>
            <a:r>
              <a:rPr lang="en-US" altLang="en-US" sz="2800" b="0" dirty="0"/>
              <a:t>Educate and empower residents and families about residents’ rights</a:t>
            </a:r>
          </a:p>
          <a:p>
            <a:r>
              <a:rPr lang="en-US" altLang="en-US" sz="2800" b="0" dirty="0"/>
              <a:t>Empower residents to speak up for excellence in their care</a:t>
            </a:r>
            <a:endParaRPr lang="en-US" altLang="en-US" sz="2800" b="0" dirty="0">
              <a:ea typeface="Calibri"/>
              <a:cs typeface="Calibri"/>
            </a:endParaRPr>
          </a:p>
          <a:p>
            <a:r>
              <a:rPr lang="en-US" altLang="en-US" sz="2800" b="0" dirty="0"/>
              <a:t>Advocate for residents, for quality of care, quality of life issues</a:t>
            </a:r>
            <a:endParaRPr lang="en-US" altLang="en-US" sz="2800" b="0" dirty="0">
              <a:ea typeface="Calibri"/>
              <a:cs typeface="Calibri"/>
            </a:endParaRPr>
          </a:p>
          <a:p>
            <a:r>
              <a:rPr lang="en-US" altLang="en-US" sz="2800" dirty="0">
                <a:ea typeface="Calibri"/>
                <a:cs typeface="Calibri"/>
              </a:rPr>
              <a:t>Provide unbiased assistance to select a long-term care community</a:t>
            </a:r>
          </a:p>
        </p:txBody>
      </p:sp>
      <p:pic>
        <p:nvPicPr>
          <p:cNvPr id="38917" name="Picture 2" descr="A red and blue logo&#10;&#10;Description automatically generated">
            <a:extLst>
              <a:ext uri="{FF2B5EF4-FFF2-40B4-BE49-F238E27FC236}">
                <a16:creationId xmlns:a16="http://schemas.microsoft.com/office/drawing/2014/main" id="{55FC57AD-18C6-2110-E134-BD72C2F006F3}"/>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527461" y="929602"/>
            <a:ext cx="1087438"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8918" name="Picture 8" descr="Ohio Department of Aging">
            <a:extLst>
              <a:ext uri="{FF2B5EF4-FFF2-40B4-BE49-F238E27FC236}">
                <a16:creationId xmlns:a16="http://schemas.microsoft.com/office/drawing/2014/main" id="{18CDAE35-9E48-F5C2-DA1C-FA196E317E6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39364" y="977759"/>
            <a:ext cx="1312863" cy="1314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Box 1">
            <a:extLst>
              <a:ext uri="{FF2B5EF4-FFF2-40B4-BE49-F238E27FC236}">
                <a16:creationId xmlns:a16="http://schemas.microsoft.com/office/drawing/2014/main" id="{A37DDB04-BC18-46C4-A3A0-674089E7263C}"/>
              </a:ext>
            </a:extLst>
          </p:cNvPr>
          <p:cNvSpPr txBox="1"/>
          <p:nvPr/>
        </p:nvSpPr>
        <p:spPr>
          <a:xfrm>
            <a:off x="235130" y="5137975"/>
            <a:ext cx="11785600" cy="646331"/>
          </a:xfrm>
          <a:prstGeom prst="rect">
            <a:avLst/>
          </a:prstGeom>
          <a:noFill/>
        </p:spPr>
        <p:txBody>
          <a:bodyPr wrap="square" rtlCol="0">
            <a:spAutoFit/>
          </a:bodyPr>
          <a:lstStyle/>
          <a:p>
            <a:pPr algn="ctr"/>
            <a:r>
              <a:rPr lang="en-US" sz="3600" b="1" dirty="0">
                <a:solidFill>
                  <a:srgbClr val="002060"/>
                </a:solidFill>
              </a:rPr>
              <a:t>Locate Your Local LTC Ombudsman </a:t>
            </a:r>
            <a:r>
              <a:rPr lang="en-US" sz="3600" dirty="0">
                <a:solidFill>
                  <a:srgbClr val="002060"/>
                </a:solidFill>
              </a:rPr>
              <a:t>by Calling 1-800-282-1206</a:t>
            </a:r>
          </a:p>
        </p:txBody>
      </p:sp>
      <p:sp>
        <p:nvSpPr>
          <p:cNvPr id="8" name="Title 1">
            <a:extLst>
              <a:ext uri="{FF2B5EF4-FFF2-40B4-BE49-F238E27FC236}">
                <a16:creationId xmlns:a16="http://schemas.microsoft.com/office/drawing/2014/main" id="{5BE6BD7B-4D03-4218-8A67-5A8D59B0C678}"/>
              </a:ext>
            </a:extLst>
          </p:cNvPr>
          <p:cNvSpPr txBox="1">
            <a:spLocks/>
          </p:cNvSpPr>
          <p:nvPr/>
        </p:nvSpPr>
        <p:spPr>
          <a:xfrm>
            <a:off x="203200" y="533400"/>
            <a:ext cx="11785600" cy="685800"/>
          </a:xfrm>
          <a:prstGeom prst="rect">
            <a:avLst/>
          </a:prstGeom>
        </p:spPr>
        <p:txBody>
          <a:bodyPr/>
          <a:lstStyle>
            <a:lvl1pPr algn="ctr" defTabSz="914400" rtl="0" eaLnBrk="1" latinLnBrk="0" hangingPunct="1">
              <a:spcBef>
                <a:spcPct val="0"/>
              </a:spcBef>
              <a:buNone/>
              <a:defRPr sz="4000" b="1" kern="1200">
                <a:solidFill>
                  <a:srgbClr val="2A547F"/>
                </a:solidFill>
                <a:latin typeface="+mj-lt"/>
                <a:ea typeface="+mj-ea"/>
                <a:cs typeface="+mj-cs"/>
              </a:defRPr>
            </a:lvl1pPr>
          </a:lstStyle>
          <a:p>
            <a:r>
              <a:rPr lang="en-US" dirty="0"/>
              <a:t>Pro Seniors’ Services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F1E67A8B-C378-4F2B-9F41-38C83D8CE3DA}"/>
              </a:ext>
            </a:extLst>
          </p:cNvPr>
          <p:cNvPicPr>
            <a:picLocks noChangeAspect="1"/>
          </p:cNvPicPr>
          <p:nvPr/>
        </p:nvPicPr>
        <p:blipFill rotWithShape="1">
          <a:blip r:embed="rId3"/>
          <a:srcRect r="6150"/>
          <a:stretch/>
        </p:blipFill>
        <p:spPr>
          <a:xfrm>
            <a:off x="533400" y="1447800"/>
            <a:ext cx="10127353" cy="5105400"/>
          </a:xfrm>
          <a:prstGeom prst="rect">
            <a:avLst/>
          </a:prstGeom>
        </p:spPr>
      </p:pic>
      <p:sp>
        <p:nvSpPr>
          <p:cNvPr id="2" name="Title 1"/>
          <p:cNvSpPr>
            <a:spLocks noGrp="1"/>
          </p:cNvSpPr>
          <p:nvPr>
            <p:ph type="title"/>
          </p:nvPr>
        </p:nvSpPr>
        <p:spPr>
          <a:xfrm>
            <a:off x="2381250" y="857252"/>
            <a:ext cx="4914900" cy="1885949"/>
          </a:xfrm>
          <a:solidFill>
            <a:schemeClr val="bg1"/>
          </a:solidFill>
          <a:ln w="38100">
            <a:solidFill>
              <a:schemeClr val="tx1"/>
            </a:solidFill>
          </a:ln>
        </p:spPr>
        <p:txBody>
          <a:bodyPr/>
          <a:lstStyle/>
          <a:p>
            <a:r>
              <a:rPr lang="en-US" dirty="0">
                <a:solidFill>
                  <a:schemeClr val="accent2">
                    <a:lumMod val="75000"/>
                  </a:schemeClr>
                </a:solidFill>
                <a:hlinkClick r:id="rId4"/>
              </a:rPr>
              <a:t>www.ProSeniors.org</a:t>
            </a:r>
            <a:br>
              <a:rPr lang="en-US" dirty="0">
                <a:solidFill>
                  <a:schemeClr val="accent2">
                    <a:lumMod val="75000"/>
                  </a:schemeClr>
                </a:solidFill>
              </a:rPr>
            </a:br>
            <a:r>
              <a:rPr lang="en-US" dirty="0">
                <a:solidFill>
                  <a:schemeClr val="accent2">
                    <a:lumMod val="75000"/>
                  </a:schemeClr>
                </a:solidFill>
              </a:rPr>
              <a:t>Resources</a:t>
            </a:r>
            <a:br>
              <a:rPr lang="en-US" dirty="0">
                <a:solidFill>
                  <a:schemeClr val="accent2">
                    <a:lumMod val="75000"/>
                  </a:schemeClr>
                </a:solidFill>
              </a:rPr>
            </a:br>
            <a:r>
              <a:rPr lang="en-US" dirty="0">
                <a:solidFill>
                  <a:schemeClr val="accent2">
                    <a:lumMod val="75000"/>
                  </a:schemeClr>
                </a:solidFill>
              </a:rPr>
              <a:t>Medicare-Medicaid Eligibility</a:t>
            </a:r>
          </a:p>
        </p:txBody>
      </p:sp>
      <p:sp>
        <p:nvSpPr>
          <p:cNvPr id="4" name="Slide Number Placeholder 3"/>
          <p:cNvSpPr>
            <a:spLocks noGrp="1"/>
          </p:cNvSpPr>
          <p:nvPr>
            <p:ph type="sldNum" sz="quarter" idx="4"/>
          </p:nvPr>
        </p:nvSpPr>
        <p:spPr/>
        <p:txBody>
          <a:bodyPr/>
          <a:lstStyle/>
          <a:p>
            <a:pPr defTabSz="685800">
              <a:defRPr/>
            </a:pPr>
            <a:fld id="{612C9336-A718-4A9C-A61A-5379812194CD}" type="slidenum">
              <a:rPr lang="en-US">
                <a:solidFill>
                  <a:prstClr val="black">
                    <a:tint val="75000"/>
                  </a:prstClr>
                </a:solidFill>
                <a:latin typeface="Calibri"/>
              </a:rPr>
              <a:pPr defTabSz="685800">
                <a:defRPr/>
              </a:pPr>
              <a:t>7</a:t>
            </a:fld>
            <a:endParaRPr lang="en-US" dirty="0">
              <a:solidFill>
                <a:prstClr val="black">
                  <a:tint val="75000"/>
                </a:prstClr>
              </a:solidFill>
              <a:latin typeface="Calibri"/>
            </a:endParaRPr>
          </a:p>
        </p:txBody>
      </p:sp>
      <p:sp>
        <p:nvSpPr>
          <p:cNvPr id="7" name="Line 5"/>
          <p:cNvSpPr>
            <a:spLocks noChangeShapeType="1"/>
          </p:cNvSpPr>
          <p:nvPr/>
        </p:nvSpPr>
        <p:spPr bwMode="auto">
          <a:xfrm>
            <a:off x="7296150" y="2228852"/>
            <a:ext cx="1085850" cy="514349"/>
          </a:xfrm>
          <a:prstGeom prst="line">
            <a:avLst/>
          </a:prstGeom>
          <a:noFill/>
          <a:ln w="50800">
            <a:solidFill>
              <a:srgbClr val="FF0000"/>
            </a:solidFill>
            <a:miter lim="800000"/>
            <a:headEnd/>
            <a:tailEnd type="triangle" w="med" len="med"/>
          </a:ln>
          <a:extLst>
            <a:ext uri="{909E8E84-426E-40DD-AFC4-6F175D3DCCD1}">
              <a14:hiddenFill xmlns:a14="http://schemas.microsoft.com/office/drawing/2010/main">
                <a:noFill/>
              </a14:hiddenFill>
            </a:ext>
          </a:extLst>
        </p:spPr>
        <p:txBody>
          <a:bodyPr wrap="none"/>
          <a:lstStyle/>
          <a:p>
            <a:pPr defTabSz="685800">
              <a:defRPr/>
            </a:pPr>
            <a:endParaRPr lang="en-US" sz="1350" dirty="0">
              <a:solidFill>
                <a:prstClr val="black"/>
              </a:solidFill>
              <a:latin typeface="Calibri"/>
            </a:endParaRPr>
          </a:p>
        </p:txBody>
      </p:sp>
    </p:spTree>
    <p:extLst>
      <p:ext uri="{BB962C8B-B14F-4D97-AF65-F5344CB8AC3E}">
        <p14:creationId xmlns:p14="http://schemas.microsoft.com/office/powerpoint/2010/main" val="14599732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D31BD3-2A5D-DC6C-7CCC-E3BD56A387CF}"/>
              </a:ext>
            </a:extLst>
          </p:cNvPr>
          <p:cNvSpPr>
            <a:spLocks noGrp="1"/>
          </p:cNvSpPr>
          <p:nvPr>
            <p:ph type="title"/>
          </p:nvPr>
        </p:nvSpPr>
        <p:spPr/>
        <p:txBody>
          <a:bodyPr/>
          <a:lstStyle/>
          <a:p>
            <a:endParaRPr lang="en-US" dirty="0"/>
          </a:p>
        </p:txBody>
      </p:sp>
      <p:sp>
        <p:nvSpPr>
          <p:cNvPr id="3" name="Slide Number Placeholder 2">
            <a:extLst>
              <a:ext uri="{FF2B5EF4-FFF2-40B4-BE49-F238E27FC236}">
                <a16:creationId xmlns:a16="http://schemas.microsoft.com/office/drawing/2014/main" id="{36828FB7-F65E-79CE-00C8-0BAEBAD8A3AE}"/>
              </a:ext>
            </a:extLst>
          </p:cNvPr>
          <p:cNvSpPr>
            <a:spLocks noGrp="1"/>
          </p:cNvSpPr>
          <p:nvPr>
            <p:ph type="sldNum" sz="quarter" idx="7"/>
          </p:nvPr>
        </p:nvSpPr>
        <p:spPr/>
        <p:txBody>
          <a:bodyPr/>
          <a:lstStyle/>
          <a:p>
            <a:pPr>
              <a:defRPr/>
            </a:pPr>
            <a:fld id="{88AA8DA2-99D1-4607-A62B-1B547612533B}" type="slidenum">
              <a:rPr lang="en-US" smtClean="0"/>
              <a:pPr>
                <a:defRPr/>
              </a:pPr>
              <a:t>8</a:t>
            </a:fld>
            <a:endParaRPr lang="en-US" dirty="0"/>
          </a:p>
        </p:txBody>
      </p:sp>
      <p:pic>
        <p:nvPicPr>
          <p:cNvPr id="5" name="Content Placeholder 4">
            <a:extLst>
              <a:ext uri="{FF2B5EF4-FFF2-40B4-BE49-F238E27FC236}">
                <a16:creationId xmlns:a16="http://schemas.microsoft.com/office/drawing/2014/main" id="{E922F8AD-53A0-ED99-166D-BCA03C671C2B}"/>
              </a:ext>
            </a:extLst>
          </p:cNvPr>
          <p:cNvPicPr>
            <a:picLocks noGrp="1" noChangeAspect="1"/>
          </p:cNvPicPr>
          <p:nvPr>
            <p:ph idx="4294967295"/>
          </p:nvPr>
        </p:nvPicPr>
        <p:blipFill>
          <a:blip r:embed="rId2"/>
          <a:stretch>
            <a:fillRect/>
          </a:stretch>
        </p:blipFill>
        <p:spPr>
          <a:xfrm>
            <a:off x="0" y="1419225"/>
            <a:ext cx="9582150" cy="4953000"/>
          </a:xfrm>
          <a:prstGeom prst="rect">
            <a:avLst/>
          </a:prstGeom>
          <a:ln>
            <a:solidFill>
              <a:schemeClr val="bg1">
                <a:lumMod val="50000"/>
              </a:schemeClr>
            </a:solidFill>
          </a:ln>
        </p:spPr>
      </p:pic>
      <p:sp>
        <p:nvSpPr>
          <p:cNvPr id="6" name="Line 5">
            <a:extLst>
              <a:ext uri="{FF2B5EF4-FFF2-40B4-BE49-F238E27FC236}">
                <a16:creationId xmlns:a16="http://schemas.microsoft.com/office/drawing/2014/main" id="{0EDCD711-0B1B-81AD-89F4-2C325A2028DC}"/>
              </a:ext>
            </a:extLst>
          </p:cNvPr>
          <p:cNvSpPr>
            <a:spLocks noChangeShapeType="1"/>
          </p:cNvSpPr>
          <p:nvPr/>
        </p:nvSpPr>
        <p:spPr bwMode="auto">
          <a:xfrm flipH="1">
            <a:off x="5638800" y="3429000"/>
            <a:ext cx="990600" cy="989317"/>
          </a:xfrm>
          <a:prstGeom prst="line">
            <a:avLst/>
          </a:prstGeom>
          <a:noFill/>
          <a:ln w="50800">
            <a:solidFill>
              <a:srgbClr val="FF0000"/>
            </a:solidFill>
            <a:miter lim="800000"/>
            <a:headEnd/>
            <a:tailEnd type="triangle" w="med" len="med"/>
          </a:ln>
          <a:extLst>
            <a:ext uri="{909E8E84-426E-40DD-AFC4-6F175D3DCCD1}">
              <a14:hiddenFill xmlns:a14="http://schemas.microsoft.com/office/drawing/2010/main">
                <a:noFill/>
              </a14:hiddenFill>
            </a:ext>
          </a:extLst>
        </p:spPr>
        <p:txBody>
          <a:bodyPr wrap="none"/>
          <a:lstStyle/>
          <a:p>
            <a:pPr defTabSz="685800">
              <a:defRPr/>
            </a:pPr>
            <a:endParaRPr lang="en-US" sz="1350" dirty="0">
              <a:solidFill>
                <a:prstClr val="black"/>
              </a:solidFill>
              <a:latin typeface="Calibri"/>
            </a:endParaRPr>
          </a:p>
        </p:txBody>
      </p:sp>
      <p:sp>
        <p:nvSpPr>
          <p:cNvPr id="7" name="TextBox 6">
            <a:extLst>
              <a:ext uri="{FF2B5EF4-FFF2-40B4-BE49-F238E27FC236}">
                <a16:creationId xmlns:a16="http://schemas.microsoft.com/office/drawing/2014/main" id="{55856901-3086-413B-4305-5F2711C97E46}"/>
              </a:ext>
            </a:extLst>
          </p:cNvPr>
          <p:cNvSpPr txBox="1"/>
          <p:nvPr/>
        </p:nvSpPr>
        <p:spPr>
          <a:xfrm>
            <a:off x="5257800" y="2661458"/>
            <a:ext cx="3429000" cy="954107"/>
          </a:xfrm>
          <a:prstGeom prst="rect">
            <a:avLst/>
          </a:prstGeom>
          <a:solidFill>
            <a:schemeClr val="bg1"/>
          </a:solidFill>
          <a:ln>
            <a:solidFill>
              <a:schemeClr val="tx1"/>
            </a:solidFill>
          </a:ln>
        </p:spPr>
        <p:txBody>
          <a:bodyPr wrap="square" rtlCol="0">
            <a:spAutoFit/>
          </a:bodyPr>
          <a:lstStyle/>
          <a:p>
            <a:r>
              <a:rPr lang="en-US" sz="2800" dirty="0">
                <a:hlinkClick r:id="rId3"/>
              </a:rPr>
              <a:t>www.proseniors.org</a:t>
            </a:r>
            <a:endParaRPr lang="en-US" sz="2800" dirty="0"/>
          </a:p>
          <a:p>
            <a:r>
              <a:rPr lang="en-US" sz="2800" dirty="0"/>
              <a:t>Fact Sheets</a:t>
            </a:r>
          </a:p>
        </p:txBody>
      </p:sp>
    </p:spTree>
    <p:extLst>
      <p:ext uri="{BB962C8B-B14F-4D97-AF65-F5344CB8AC3E}">
        <p14:creationId xmlns:p14="http://schemas.microsoft.com/office/powerpoint/2010/main" val="299887629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5DF0FD-F9D4-7367-3DBE-6E2785744E34}"/>
              </a:ext>
            </a:extLst>
          </p:cNvPr>
          <p:cNvSpPr>
            <a:spLocks noGrp="1"/>
          </p:cNvSpPr>
          <p:nvPr>
            <p:ph type="title"/>
          </p:nvPr>
        </p:nvSpPr>
        <p:spPr/>
        <p:txBody>
          <a:bodyPr/>
          <a:lstStyle/>
          <a:p>
            <a:endParaRPr lang="en-US" dirty="0"/>
          </a:p>
        </p:txBody>
      </p:sp>
      <p:sp>
        <p:nvSpPr>
          <p:cNvPr id="3" name="Slide Number Placeholder 2">
            <a:extLst>
              <a:ext uri="{FF2B5EF4-FFF2-40B4-BE49-F238E27FC236}">
                <a16:creationId xmlns:a16="http://schemas.microsoft.com/office/drawing/2014/main" id="{FAFAAEFF-C69F-5291-2142-1A35E96F807C}"/>
              </a:ext>
            </a:extLst>
          </p:cNvPr>
          <p:cNvSpPr>
            <a:spLocks noGrp="1"/>
          </p:cNvSpPr>
          <p:nvPr>
            <p:ph type="sldNum" sz="quarter" idx="7"/>
          </p:nvPr>
        </p:nvSpPr>
        <p:spPr/>
        <p:txBody>
          <a:bodyPr/>
          <a:lstStyle/>
          <a:p>
            <a:pPr>
              <a:defRPr/>
            </a:pPr>
            <a:fld id="{88AA8DA2-99D1-4607-A62B-1B547612533B}" type="slidenum">
              <a:rPr lang="en-US" smtClean="0"/>
              <a:pPr>
                <a:defRPr/>
              </a:pPr>
              <a:t>9</a:t>
            </a:fld>
            <a:endParaRPr lang="en-US" dirty="0"/>
          </a:p>
        </p:txBody>
      </p:sp>
      <p:pic>
        <p:nvPicPr>
          <p:cNvPr id="6" name="Content Placeholder 5">
            <a:extLst>
              <a:ext uri="{FF2B5EF4-FFF2-40B4-BE49-F238E27FC236}">
                <a16:creationId xmlns:a16="http://schemas.microsoft.com/office/drawing/2014/main" id="{0CF55E5D-0715-F519-C078-4EC145EDCF16}"/>
              </a:ext>
            </a:extLst>
          </p:cNvPr>
          <p:cNvPicPr>
            <a:picLocks noGrp="1" noChangeAspect="1"/>
          </p:cNvPicPr>
          <p:nvPr>
            <p:ph idx="4294967295"/>
          </p:nvPr>
        </p:nvPicPr>
        <p:blipFill>
          <a:blip r:embed="rId2"/>
          <a:stretch>
            <a:fillRect/>
          </a:stretch>
        </p:blipFill>
        <p:spPr>
          <a:xfrm>
            <a:off x="0" y="152400"/>
            <a:ext cx="12039600" cy="6553200"/>
          </a:xfrm>
          <a:prstGeom prst="rect">
            <a:avLst/>
          </a:prstGeom>
        </p:spPr>
      </p:pic>
      <p:sp>
        <p:nvSpPr>
          <p:cNvPr id="7" name="Line 5">
            <a:extLst>
              <a:ext uri="{FF2B5EF4-FFF2-40B4-BE49-F238E27FC236}">
                <a16:creationId xmlns:a16="http://schemas.microsoft.com/office/drawing/2014/main" id="{C4701217-04B9-0D17-2079-FFF6157F8F81}"/>
              </a:ext>
            </a:extLst>
          </p:cNvPr>
          <p:cNvSpPr>
            <a:spLocks noChangeShapeType="1"/>
          </p:cNvSpPr>
          <p:nvPr/>
        </p:nvSpPr>
        <p:spPr bwMode="auto">
          <a:xfrm flipH="1">
            <a:off x="10769600" y="4648200"/>
            <a:ext cx="990600" cy="989317"/>
          </a:xfrm>
          <a:prstGeom prst="line">
            <a:avLst/>
          </a:prstGeom>
          <a:noFill/>
          <a:ln w="50800">
            <a:solidFill>
              <a:srgbClr val="FF0000"/>
            </a:solidFill>
            <a:miter lim="800000"/>
            <a:headEnd/>
            <a:tailEnd type="triangle" w="med" len="med"/>
          </a:ln>
          <a:extLst>
            <a:ext uri="{909E8E84-426E-40DD-AFC4-6F175D3DCCD1}">
              <a14:hiddenFill xmlns:a14="http://schemas.microsoft.com/office/drawing/2010/main">
                <a:noFill/>
              </a14:hiddenFill>
            </a:ext>
          </a:extLst>
        </p:spPr>
        <p:txBody>
          <a:bodyPr wrap="none"/>
          <a:lstStyle/>
          <a:p>
            <a:pPr defTabSz="685800">
              <a:defRPr/>
            </a:pPr>
            <a:endParaRPr lang="en-US" sz="1350" dirty="0">
              <a:solidFill>
                <a:prstClr val="black"/>
              </a:solidFill>
              <a:latin typeface="Calibri"/>
            </a:endParaRPr>
          </a:p>
        </p:txBody>
      </p:sp>
    </p:spTree>
    <p:extLst>
      <p:ext uri="{BB962C8B-B14F-4D97-AF65-F5344CB8AC3E}">
        <p14:creationId xmlns:p14="http://schemas.microsoft.com/office/powerpoint/2010/main" val="2285209156"/>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HINKCELLUNDODONOTDELETE" val="0"/>
  <p:tag name="ARTICULATE_SLIDE_COUNT" val="19"/>
  <p:tag name="ARTICULATE_PROJECT_OPEN" val="0"/>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heme/theme1.xml><?xml version="1.0" encoding="utf-8"?>
<a:theme xmlns:a="http://schemas.openxmlformats.org/drawingml/2006/main" name="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2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3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4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5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6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9.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35A9310703570F4AB27D3936CFDA3C46" ma:contentTypeVersion="5" ma:contentTypeDescription="Create a new document." ma:contentTypeScope="" ma:versionID="0b6dbb5b946f3ccc81edeb8f7fa66ef2">
  <xsd:schema xmlns:xsd="http://www.w3.org/2001/XMLSchema" xmlns:xs="http://www.w3.org/2001/XMLSchema" xmlns:p="http://schemas.microsoft.com/office/2006/metadata/properties" xmlns:ns3="ba8dd20f-e029-45a9-8855-2be4f5f6a32d" targetNamespace="http://schemas.microsoft.com/office/2006/metadata/properties" ma:root="true" ma:fieldsID="1336188fbb1f1a38c6a92637d8b95e69" ns3:_="">
    <xsd:import namespace="ba8dd20f-e029-45a9-8855-2be4f5f6a32d"/>
    <xsd:element name="properties">
      <xsd:complexType>
        <xsd:sequence>
          <xsd:element name="documentManagement">
            <xsd:complexType>
              <xsd:all>
                <xsd:element ref="ns3:MediaServiceMetadata" minOccurs="0"/>
                <xsd:element ref="ns3:MediaServiceFastMetadata" minOccurs="0"/>
                <xsd:element ref="ns3:MediaServiceObjectDetectorVersions" minOccurs="0"/>
                <xsd:element ref="ns3:_activity" minOccurs="0"/>
                <xsd:element ref="ns3: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ba8dd20f-e029-45a9-8855-2be4f5f6a32d"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bjectDetectorVersions" ma:index="10" nillable="true" ma:displayName="MediaServiceObjectDetectorVersions" ma:hidden="true" ma:indexed="true" ma:internalName="MediaServiceObjectDetectorVersions" ma:readOnly="true">
      <xsd:simpleType>
        <xsd:restriction base="dms:Text"/>
      </xsd:simpleType>
    </xsd:element>
    <xsd:element name="_activity" ma:index="11" nillable="true" ma:displayName="_activity" ma:hidden="true" ma:internalName="_activity">
      <xsd:simpleType>
        <xsd:restriction base="dms:Note"/>
      </xsd:simpleType>
    </xsd:element>
    <xsd:element name="MediaServiceSearchProperties" ma:index="12" nillable="true" ma:displayName="MediaServiceSearchProperties" ma:hidden="true" ma:internalName="MediaServiceSearchProperties"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_activity xmlns="ba8dd20f-e029-45a9-8855-2be4f5f6a32d" xsi:nil="true"/>
  </documentManagement>
</p:properties>
</file>

<file path=customXml/itemProps1.xml><?xml version="1.0" encoding="utf-8"?>
<ds:datastoreItem xmlns:ds="http://schemas.openxmlformats.org/officeDocument/2006/customXml" ds:itemID="{EBF4190A-E6A0-4D8A-B34C-E6844B9EBF7C}">
  <ds:schemaRefs>
    <ds:schemaRef ds:uri="http://schemas.microsoft.com/sharepoint/v3/contenttype/forms"/>
  </ds:schemaRefs>
</ds:datastoreItem>
</file>

<file path=customXml/itemProps2.xml><?xml version="1.0" encoding="utf-8"?>
<ds:datastoreItem xmlns:ds="http://schemas.openxmlformats.org/officeDocument/2006/customXml" ds:itemID="{462AFE3B-9FB5-4F6D-9328-EB7BAEA2C79C}">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ba8dd20f-e029-45a9-8855-2be4f5f6a32d"/>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C47DB4BC-20D8-490E-8DFC-48A2D9E1E6ED}">
  <ds:schemaRefs>
    <ds:schemaRef ds:uri="http://schemas.microsoft.com/office/2006/documentManagement/types"/>
    <ds:schemaRef ds:uri="http://purl.org/dc/elements/1.1/"/>
    <ds:schemaRef ds:uri="http://schemas.microsoft.com/office/2006/metadata/properties"/>
    <ds:schemaRef ds:uri="http://purl.org/dc/terms/"/>
    <ds:schemaRef ds:uri="http://schemas.openxmlformats.org/package/2006/metadata/core-properties"/>
    <ds:schemaRef ds:uri="ba8dd20f-e029-45a9-8855-2be4f5f6a32d"/>
    <ds:schemaRef ds:uri="http://purl.org/dc/dcmitype/"/>
    <ds:schemaRef ds:uri="http://schemas.microsoft.com/office/infopath/2007/PartnerControls"/>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otalTime>34983</TotalTime>
  <Words>2961</Words>
  <Application>Microsoft Office PowerPoint</Application>
  <PresentationFormat>Widescreen</PresentationFormat>
  <Paragraphs>354</Paragraphs>
  <Slides>52</Slides>
  <Notes>30</Notes>
  <HiddenSlides>0</HiddenSlides>
  <MMClips>0</MMClips>
  <ScaleCrop>false</ScaleCrop>
  <HeadingPairs>
    <vt:vector size="8" baseType="variant">
      <vt:variant>
        <vt:lpstr>Fonts Used</vt:lpstr>
      </vt:variant>
      <vt:variant>
        <vt:i4>11</vt:i4>
      </vt:variant>
      <vt:variant>
        <vt:lpstr>Theme</vt:lpstr>
      </vt:variant>
      <vt:variant>
        <vt:i4>7</vt:i4>
      </vt:variant>
      <vt:variant>
        <vt:lpstr>Embedded OLE Servers</vt:lpstr>
      </vt:variant>
      <vt:variant>
        <vt:i4>1</vt:i4>
      </vt:variant>
      <vt:variant>
        <vt:lpstr>Slide Titles</vt:lpstr>
      </vt:variant>
      <vt:variant>
        <vt:i4>52</vt:i4>
      </vt:variant>
    </vt:vector>
  </HeadingPairs>
  <TitlesOfParts>
    <vt:vector size="71" baseType="lpstr">
      <vt:lpstr>Apple Chancery</vt:lpstr>
      <vt:lpstr>Aptos</vt:lpstr>
      <vt:lpstr>Arial</vt:lpstr>
      <vt:lpstr>Book Antiqua</vt:lpstr>
      <vt:lpstr>Calibri</vt:lpstr>
      <vt:lpstr>Calibri Light</vt:lpstr>
      <vt:lpstr>Garamond</vt:lpstr>
      <vt:lpstr>Segoe UI</vt:lpstr>
      <vt:lpstr>Symbol</vt:lpstr>
      <vt:lpstr>Verdana</vt:lpstr>
      <vt:lpstr>Wingdings</vt:lpstr>
      <vt:lpstr>Custom Design</vt:lpstr>
      <vt:lpstr>1_Custom Design</vt:lpstr>
      <vt:lpstr>2_Custom Design</vt:lpstr>
      <vt:lpstr>3_Custom Design</vt:lpstr>
      <vt:lpstr>4_Custom Design</vt:lpstr>
      <vt:lpstr>5_Custom Design</vt:lpstr>
      <vt:lpstr>6_Custom Design</vt:lpstr>
      <vt:lpstr>think-cell Slide</vt:lpstr>
      <vt:lpstr>Social Security Overpayments</vt:lpstr>
      <vt:lpstr>Pro Seniors’ Mission</vt:lpstr>
      <vt:lpstr>Pro Seniors’ Services</vt:lpstr>
      <vt:lpstr>Pro Seniors’ Services</vt:lpstr>
      <vt:lpstr>Pro Seniors’ Veterans Services</vt:lpstr>
      <vt:lpstr>Long-Term Care Ombudsman Program Butler, Clermont, Clinton, Hamilton and Warren counties in Southwest Ohio</vt:lpstr>
      <vt:lpstr>www.ProSeniors.org Resources Medicare-Medicaid Eligibility</vt:lpstr>
      <vt:lpstr>PowerPoint Presentation</vt:lpstr>
      <vt:lpstr>PowerPoint Presentation</vt:lpstr>
      <vt:lpstr>PowerPoint Presentation</vt:lpstr>
      <vt:lpstr>Supplemental Security Income (SSI)</vt:lpstr>
      <vt:lpstr> SSI VS. SSDI</vt:lpstr>
      <vt:lpstr>Poll Question #1</vt:lpstr>
      <vt:lpstr>Earning Credits </vt:lpstr>
      <vt:lpstr>Retirement Benefits </vt:lpstr>
      <vt:lpstr>Benefits for Spouses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Poll Question #2</vt:lpstr>
      <vt:lpstr>Questions</vt:lpstr>
      <vt:lpstr>Overview of Overpayments</vt:lpstr>
      <vt:lpstr>Overpayments</vt:lpstr>
      <vt:lpstr>Why Overpayments Happen</vt:lpstr>
      <vt:lpstr>Overpayment Options</vt:lpstr>
      <vt:lpstr>“Passive-Aggressive” Collection</vt:lpstr>
      <vt:lpstr>PowerPoint Presentation</vt:lpstr>
      <vt:lpstr>Reconsideration</vt:lpstr>
      <vt:lpstr>Waiver</vt:lpstr>
      <vt:lpstr>Fault</vt:lpstr>
      <vt:lpstr>Get the Notice!</vt:lpstr>
      <vt:lpstr>Inability To Repay</vt:lpstr>
      <vt:lpstr>Reaching Local SSA Office</vt:lpstr>
      <vt:lpstr>SSA Field Office Locator</vt:lpstr>
      <vt:lpstr>Questions</vt:lpstr>
      <vt:lpstr>Recent Changes to  Overpayment Policies</vt:lpstr>
      <vt:lpstr>Decrease Default Withholding (1 of 2)</vt:lpstr>
      <vt:lpstr>Decrease Default Withholding (2 of 2)</vt:lpstr>
      <vt:lpstr>Mr. O</vt:lpstr>
      <vt:lpstr>Poll Question #3</vt:lpstr>
      <vt:lpstr>Repayment Time Frame</vt:lpstr>
      <vt:lpstr>Administrative Waiver</vt:lpstr>
      <vt:lpstr>Shifting Burden in Showing “Without Fault”</vt:lpstr>
      <vt:lpstr>Easier to Apply for Waiver</vt:lpstr>
      <vt:lpstr>Other Improvements to Come</vt:lpstr>
      <vt:lpstr>Resources</vt:lpstr>
      <vt:lpstr>Questions</vt:lpstr>
      <vt:lpstr>PowerPoint Presentation</vt:lpstr>
    </vt:vector>
  </TitlesOfParts>
  <Company>ODJFS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Maria B Gentile</dc:creator>
  <cp:lastModifiedBy>Mary Day</cp:lastModifiedBy>
  <cp:revision>921</cp:revision>
  <cp:lastPrinted>2024-08-13T15:15:22Z</cp:lastPrinted>
  <dcterms:created xsi:type="dcterms:W3CDTF">2013-06-26T12:44:45Z</dcterms:created>
  <dcterms:modified xsi:type="dcterms:W3CDTF">2025-06-30T22:43:50Z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rticulateGUID">
    <vt:lpwstr>910BF792-B11F-49C3-8E3E-14CCED901D95</vt:lpwstr>
  </property>
  <property fmtid="{D5CDD505-2E9C-101B-9397-08002B2CF9AE}" pid="3" name="ArticulatePath">
    <vt:lpwstr>DRAFT_StakeholderEngagementMeeting_v15</vt:lpwstr>
  </property>
  <property fmtid="{D5CDD505-2E9C-101B-9397-08002B2CF9AE}" pid="4" name="ContentTypeId">
    <vt:lpwstr>0x01010035A9310703570F4AB27D3936CFDA3C46</vt:lpwstr>
  </property>
</Properties>
</file>